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61" r:id="rId9"/>
    <p:sldId id="271" r:id="rId10"/>
    <p:sldId id="274" r:id="rId11"/>
    <p:sldId id="272" r:id="rId12"/>
    <p:sldId id="273" r:id="rId13"/>
    <p:sldId id="275" r:id="rId14"/>
    <p:sldId id="270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FBD074-1BD9-4A0F-8336-14A261E352C6}" type="doc">
      <dgm:prSet loTypeId="urn:microsoft.com/office/officeart/2005/8/layout/hProcess10#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0468120-0742-46EE-88A9-7129F6E097C1}">
      <dgm:prSet phldrT="[Tekst]" custT="1"/>
      <dgm:spPr/>
      <dgm:t>
        <a:bodyPr/>
        <a:lstStyle/>
        <a:p>
          <a:r>
            <a:rPr lang="hr-HR" sz="1900" dirty="0" smtClean="0"/>
            <a:t>Podizanje kvalitete organizacije javnog prijevoza</a:t>
          </a:r>
          <a:endParaRPr lang="hr-HR" sz="1900" dirty="0"/>
        </a:p>
      </dgm:t>
    </dgm:pt>
    <dgm:pt modelId="{CC1D65C7-F1F9-416A-AFD4-F6C091520433}" type="parTrans" cxnId="{00AA76DD-240D-46B2-9C0E-27292A1E2821}">
      <dgm:prSet/>
      <dgm:spPr/>
      <dgm:t>
        <a:bodyPr/>
        <a:lstStyle/>
        <a:p>
          <a:endParaRPr lang="hr-HR"/>
        </a:p>
      </dgm:t>
    </dgm:pt>
    <dgm:pt modelId="{EF53EFF4-8D3D-4A1C-A26F-099A8A82AA8F}" type="sibTrans" cxnId="{00AA76DD-240D-46B2-9C0E-27292A1E2821}">
      <dgm:prSet/>
      <dgm:spPr/>
      <dgm:t>
        <a:bodyPr/>
        <a:lstStyle/>
        <a:p>
          <a:endParaRPr lang="hr-HR"/>
        </a:p>
      </dgm:t>
    </dgm:pt>
    <dgm:pt modelId="{F4C0D7E2-6FF5-434E-A334-87CA445A81DD}">
      <dgm:prSet phldrT="[Tekst]" custT="1"/>
      <dgm:spPr/>
      <dgm:t>
        <a:bodyPr/>
        <a:lstStyle/>
        <a:p>
          <a:r>
            <a:rPr lang="hr-HR" sz="1700" dirty="0" smtClean="0"/>
            <a:t>Nova softverskih rješenja – prodaja karata, vozni redovi i raspored vozača</a:t>
          </a:r>
          <a:endParaRPr lang="hr-HR" sz="1700" dirty="0"/>
        </a:p>
      </dgm:t>
    </dgm:pt>
    <dgm:pt modelId="{0E72D026-C03B-4009-8343-8FD8CDDFC9E0}" type="parTrans" cxnId="{EBDFB862-8F83-45B6-B3F4-F806C66DB022}">
      <dgm:prSet/>
      <dgm:spPr/>
      <dgm:t>
        <a:bodyPr/>
        <a:lstStyle/>
        <a:p>
          <a:endParaRPr lang="hr-HR"/>
        </a:p>
      </dgm:t>
    </dgm:pt>
    <dgm:pt modelId="{6061FB33-1418-46F0-AEC0-896AC511339B}" type="sibTrans" cxnId="{EBDFB862-8F83-45B6-B3F4-F806C66DB022}">
      <dgm:prSet/>
      <dgm:spPr/>
      <dgm:t>
        <a:bodyPr/>
        <a:lstStyle/>
        <a:p>
          <a:endParaRPr lang="hr-HR"/>
        </a:p>
      </dgm:t>
    </dgm:pt>
    <dgm:pt modelId="{0309CE7D-A5AE-4A31-9275-1DB09015771C}">
      <dgm:prSet phldrT="[Tekst]" custT="1"/>
      <dgm:spPr/>
      <dgm:t>
        <a:bodyPr/>
        <a:lstStyle/>
        <a:p>
          <a:r>
            <a:rPr lang="hr-HR" sz="2200" dirty="0" smtClean="0"/>
            <a:t>E-ticketing</a:t>
          </a:r>
          <a:endParaRPr lang="hr-HR" sz="2200" dirty="0"/>
        </a:p>
      </dgm:t>
    </dgm:pt>
    <dgm:pt modelId="{2A0F47D4-BAF9-4F9A-9790-8AF5F1D24EE1}" type="parTrans" cxnId="{BA3D7768-F074-4628-87E0-62B9FF4FBA95}">
      <dgm:prSet/>
      <dgm:spPr/>
      <dgm:t>
        <a:bodyPr/>
        <a:lstStyle/>
        <a:p>
          <a:endParaRPr lang="hr-HR"/>
        </a:p>
      </dgm:t>
    </dgm:pt>
    <dgm:pt modelId="{9A0CAF15-4CC9-425B-9717-62335FFA77C8}" type="sibTrans" cxnId="{BA3D7768-F074-4628-87E0-62B9FF4FBA95}">
      <dgm:prSet/>
      <dgm:spPr/>
      <dgm:t>
        <a:bodyPr/>
        <a:lstStyle/>
        <a:p>
          <a:endParaRPr lang="hr-HR"/>
        </a:p>
      </dgm:t>
    </dgm:pt>
    <dgm:pt modelId="{BDFA0BCC-76E1-45DD-B24D-75FF54BA5905}">
      <dgm:prSet phldrT="[Tekst]"/>
      <dgm:spPr/>
      <dgm:t>
        <a:bodyPr/>
        <a:lstStyle/>
        <a:p>
          <a:r>
            <a:rPr lang="hr-HR" dirty="0" smtClean="0"/>
            <a:t>Prometni centar – praćenje i nadzor prometa</a:t>
          </a:r>
          <a:endParaRPr lang="hr-HR" dirty="0"/>
        </a:p>
      </dgm:t>
    </dgm:pt>
    <dgm:pt modelId="{AEEF5AEE-9E30-43BF-9518-63EF4DF45595}" type="parTrans" cxnId="{11A7CB70-B89E-44F7-89D3-851613513D29}">
      <dgm:prSet/>
      <dgm:spPr/>
      <dgm:t>
        <a:bodyPr/>
        <a:lstStyle/>
        <a:p>
          <a:endParaRPr lang="hr-HR"/>
        </a:p>
      </dgm:t>
    </dgm:pt>
    <dgm:pt modelId="{D7A9A842-629A-4DFE-BD6C-4012E4A32C7A}" type="sibTrans" cxnId="{11A7CB70-B89E-44F7-89D3-851613513D29}">
      <dgm:prSet/>
      <dgm:spPr/>
      <dgm:t>
        <a:bodyPr/>
        <a:lstStyle/>
        <a:p>
          <a:endParaRPr lang="hr-HR"/>
        </a:p>
      </dgm:t>
    </dgm:pt>
    <dgm:pt modelId="{71BBC07A-1200-4FAE-ADB2-DCA3E985D326}" type="pres">
      <dgm:prSet presAssocID="{8FFBD074-1BD9-4A0F-8336-14A261E352C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4E189C0-907B-4626-A9C7-A6528BCC082E}" type="pres">
      <dgm:prSet presAssocID="{60468120-0742-46EE-88A9-7129F6E097C1}" presName="composite" presStyleCnt="0"/>
      <dgm:spPr/>
      <dgm:t>
        <a:bodyPr/>
        <a:lstStyle/>
        <a:p>
          <a:endParaRPr lang="hr-HR"/>
        </a:p>
      </dgm:t>
    </dgm:pt>
    <dgm:pt modelId="{059D9765-F382-4DE9-98EA-2910378B5D8F}" type="pres">
      <dgm:prSet presAssocID="{60468120-0742-46EE-88A9-7129F6E097C1}" presName="imagSh" presStyleLbl="bgImgPlace1" presStyleIdx="0" presStyleCnt="4" custScaleX="10400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hr-HR"/>
        </a:p>
      </dgm:t>
    </dgm:pt>
    <dgm:pt modelId="{E46461E8-3E6F-4AA6-8CB5-7B198DE86BD8}" type="pres">
      <dgm:prSet presAssocID="{60468120-0742-46EE-88A9-7129F6E097C1}" presName="txNode" presStyleLbl="node1" presStyleIdx="0" presStyleCnt="4" custScaleX="133181" custScaleY="97365" custLinFactNeighborX="1592" custLinFactNeighborY="2520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3098FB9-5D57-4763-A851-9135B5780E4C}" type="pres">
      <dgm:prSet presAssocID="{EF53EFF4-8D3D-4A1C-A26F-099A8A82AA8F}" presName="sibTrans" presStyleLbl="sibTrans2D1" presStyleIdx="0" presStyleCnt="3"/>
      <dgm:spPr/>
      <dgm:t>
        <a:bodyPr/>
        <a:lstStyle/>
        <a:p>
          <a:endParaRPr lang="hr-HR"/>
        </a:p>
      </dgm:t>
    </dgm:pt>
    <dgm:pt modelId="{59F91079-8CBC-4986-A914-94F1DF0C1E59}" type="pres">
      <dgm:prSet presAssocID="{EF53EFF4-8D3D-4A1C-A26F-099A8A82AA8F}" presName="connTx" presStyleLbl="sibTrans2D1" presStyleIdx="0" presStyleCnt="3"/>
      <dgm:spPr/>
      <dgm:t>
        <a:bodyPr/>
        <a:lstStyle/>
        <a:p>
          <a:endParaRPr lang="hr-HR"/>
        </a:p>
      </dgm:t>
    </dgm:pt>
    <dgm:pt modelId="{1CF9A5EE-8D2C-443A-97C7-5B4D47B40763}" type="pres">
      <dgm:prSet presAssocID="{F4C0D7E2-6FF5-434E-A334-87CA445A81DD}" presName="composite" presStyleCnt="0"/>
      <dgm:spPr/>
      <dgm:t>
        <a:bodyPr/>
        <a:lstStyle/>
        <a:p>
          <a:endParaRPr lang="hr-HR"/>
        </a:p>
      </dgm:t>
    </dgm:pt>
    <dgm:pt modelId="{FE626BB7-5DF6-440A-8709-5643018CE17F}" type="pres">
      <dgm:prSet presAssocID="{F4C0D7E2-6FF5-434E-A334-87CA445A81DD}" presName="imagSh" presStyleLbl="b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20FA37A0-CE3A-4BBA-AC99-2C38B03B4F13}" type="pres">
      <dgm:prSet presAssocID="{F4C0D7E2-6FF5-434E-A334-87CA445A81DD}" presName="txNode" presStyleLbl="node1" presStyleIdx="1" presStyleCnt="4" custScaleX="125451" custLinFactNeighborX="2077" custLinFactNeighborY="2614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B854187-52AE-45EC-BBA7-3DB79F7C34D3}" type="pres">
      <dgm:prSet presAssocID="{6061FB33-1418-46F0-AEC0-896AC511339B}" presName="sibTrans" presStyleLbl="sibTrans2D1" presStyleIdx="1" presStyleCnt="3"/>
      <dgm:spPr/>
      <dgm:t>
        <a:bodyPr/>
        <a:lstStyle/>
        <a:p>
          <a:endParaRPr lang="hr-HR"/>
        </a:p>
      </dgm:t>
    </dgm:pt>
    <dgm:pt modelId="{3A52DF87-9B67-4C72-8702-C09630A87237}" type="pres">
      <dgm:prSet presAssocID="{6061FB33-1418-46F0-AEC0-896AC511339B}" presName="connTx" presStyleLbl="sibTrans2D1" presStyleIdx="1" presStyleCnt="3"/>
      <dgm:spPr/>
      <dgm:t>
        <a:bodyPr/>
        <a:lstStyle/>
        <a:p>
          <a:endParaRPr lang="hr-HR"/>
        </a:p>
      </dgm:t>
    </dgm:pt>
    <dgm:pt modelId="{BCD6CE50-97BD-4EFD-8138-2E6565EC3D57}" type="pres">
      <dgm:prSet presAssocID="{0309CE7D-A5AE-4A31-9275-1DB09015771C}" presName="composite" presStyleCnt="0"/>
      <dgm:spPr/>
      <dgm:t>
        <a:bodyPr/>
        <a:lstStyle/>
        <a:p>
          <a:endParaRPr lang="hr-HR"/>
        </a:p>
      </dgm:t>
    </dgm:pt>
    <dgm:pt modelId="{9EB84063-974D-4D83-B7B9-FF6B636B6A25}" type="pres">
      <dgm:prSet presAssocID="{0309CE7D-A5AE-4A31-9275-1DB09015771C}" presName="imagSh" presStyleLbl="b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8DD664B8-99A6-4C9E-8740-68DE244E976A}" type="pres">
      <dgm:prSet presAssocID="{0309CE7D-A5AE-4A31-9275-1DB09015771C}" presName="txNode" presStyleLbl="node1" presStyleIdx="2" presStyleCnt="4" custScaleX="122074" custLinFactNeighborX="-1056" custLinFactNeighborY="2614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DCF3DD0-E1C6-498A-BE84-18AAC940F574}" type="pres">
      <dgm:prSet presAssocID="{9A0CAF15-4CC9-425B-9717-62335FFA77C8}" presName="sibTrans" presStyleLbl="sibTrans2D1" presStyleIdx="2" presStyleCnt="3"/>
      <dgm:spPr/>
      <dgm:t>
        <a:bodyPr/>
        <a:lstStyle/>
        <a:p>
          <a:endParaRPr lang="hr-HR"/>
        </a:p>
      </dgm:t>
    </dgm:pt>
    <dgm:pt modelId="{0BEA65A5-B69B-424A-B03E-7EC929522B87}" type="pres">
      <dgm:prSet presAssocID="{9A0CAF15-4CC9-425B-9717-62335FFA77C8}" presName="connTx" presStyleLbl="sibTrans2D1" presStyleIdx="2" presStyleCnt="3"/>
      <dgm:spPr/>
      <dgm:t>
        <a:bodyPr/>
        <a:lstStyle/>
        <a:p>
          <a:endParaRPr lang="hr-HR"/>
        </a:p>
      </dgm:t>
    </dgm:pt>
    <dgm:pt modelId="{B1A9E782-6B69-42D5-A7F7-5B578E257C11}" type="pres">
      <dgm:prSet presAssocID="{BDFA0BCC-76E1-45DD-B24D-75FF54BA5905}" presName="composite" presStyleCnt="0"/>
      <dgm:spPr/>
      <dgm:t>
        <a:bodyPr/>
        <a:lstStyle/>
        <a:p>
          <a:endParaRPr lang="hr-HR"/>
        </a:p>
      </dgm:t>
    </dgm:pt>
    <dgm:pt modelId="{BA79C9AF-A3D5-4E7A-AA99-B854EA754A53}" type="pres">
      <dgm:prSet presAssocID="{BDFA0BCC-76E1-45DD-B24D-75FF54BA5905}" presName="imagSh" presStyleLbl="b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</dgm:spPr>
      <dgm:t>
        <a:bodyPr/>
        <a:lstStyle/>
        <a:p>
          <a:endParaRPr lang="hr-HR"/>
        </a:p>
      </dgm:t>
    </dgm:pt>
    <dgm:pt modelId="{E56BE78E-100B-4E11-B4B3-9C5F25645B2F}" type="pres">
      <dgm:prSet presAssocID="{BDFA0BCC-76E1-45DD-B24D-75FF54BA5905}" presName="txNode" presStyleLbl="node1" presStyleIdx="3" presStyleCnt="4" custScaleX="122074" custLinFactNeighborX="-1056" custLinFactNeighborY="2614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1A7CB70-B89E-44F7-89D3-851613513D29}" srcId="{8FFBD074-1BD9-4A0F-8336-14A261E352C6}" destId="{BDFA0BCC-76E1-45DD-B24D-75FF54BA5905}" srcOrd="3" destOrd="0" parTransId="{AEEF5AEE-9E30-43BF-9518-63EF4DF45595}" sibTransId="{D7A9A842-629A-4DFE-BD6C-4012E4A32C7A}"/>
    <dgm:cxn modelId="{C5D52A11-5325-494A-A03D-4616A8A9BEB6}" type="presOf" srcId="{60468120-0742-46EE-88A9-7129F6E097C1}" destId="{E46461E8-3E6F-4AA6-8CB5-7B198DE86BD8}" srcOrd="0" destOrd="0" presId="urn:microsoft.com/office/officeart/2005/8/layout/hProcess10#2"/>
    <dgm:cxn modelId="{EBDFB862-8F83-45B6-B3F4-F806C66DB022}" srcId="{8FFBD074-1BD9-4A0F-8336-14A261E352C6}" destId="{F4C0D7E2-6FF5-434E-A334-87CA445A81DD}" srcOrd="1" destOrd="0" parTransId="{0E72D026-C03B-4009-8343-8FD8CDDFC9E0}" sibTransId="{6061FB33-1418-46F0-AEC0-896AC511339B}"/>
    <dgm:cxn modelId="{55866C29-FEFF-4292-A2CB-18C302AA3468}" type="presOf" srcId="{0309CE7D-A5AE-4A31-9275-1DB09015771C}" destId="{8DD664B8-99A6-4C9E-8740-68DE244E976A}" srcOrd="0" destOrd="0" presId="urn:microsoft.com/office/officeart/2005/8/layout/hProcess10#2"/>
    <dgm:cxn modelId="{7212355C-F0D2-42D8-89DA-7F2FC8424326}" type="presOf" srcId="{9A0CAF15-4CC9-425B-9717-62335FFA77C8}" destId="{ADCF3DD0-E1C6-498A-BE84-18AAC940F574}" srcOrd="0" destOrd="0" presId="urn:microsoft.com/office/officeart/2005/8/layout/hProcess10#2"/>
    <dgm:cxn modelId="{59C04E0A-AF71-4F97-B078-070004F73041}" type="presOf" srcId="{BDFA0BCC-76E1-45DD-B24D-75FF54BA5905}" destId="{E56BE78E-100B-4E11-B4B3-9C5F25645B2F}" srcOrd="0" destOrd="0" presId="urn:microsoft.com/office/officeart/2005/8/layout/hProcess10#2"/>
    <dgm:cxn modelId="{FC9C9D90-48E2-4C61-9385-42F1CDC7C79C}" type="presOf" srcId="{6061FB33-1418-46F0-AEC0-896AC511339B}" destId="{DB854187-52AE-45EC-BBA7-3DB79F7C34D3}" srcOrd="0" destOrd="0" presId="urn:microsoft.com/office/officeart/2005/8/layout/hProcess10#2"/>
    <dgm:cxn modelId="{B85B64D7-9892-4DCA-9856-3BF8964BB90E}" type="presOf" srcId="{6061FB33-1418-46F0-AEC0-896AC511339B}" destId="{3A52DF87-9B67-4C72-8702-C09630A87237}" srcOrd="1" destOrd="0" presId="urn:microsoft.com/office/officeart/2005/8/layout/hProcess10#2"/>
    <dgm:cxn modelId="{18846849-3825-4B3A-8F43-75288465FCB5}" type="presOf" srcId="{9A0CAF15-4CC9-425B-9717-62335FFA77C8}" destId="{0BEA65A5-B69B-424A-B03E-7EC929522B87}" srcOrd="1" destOrd="0" presId="urn:microsoft.com/office/officeart/2005/8/layout/hProcess10#2"/>
    <dgm:cxn modelId="{51C43990-F77F-416D-83E2-EA2FB3466A8D}" type="presOf" srcId="{F4C0D7E2-6FF5-434E-A334-87CA445A81DD}" destId="{20FA37A0-CE3A-4BBA-AC99-2C38B03B4F13}" srcOrd="0" destOrd="0" presId="urn:microsoft.com/office/officeart/2005/8/layout/hProcess10#2"/>
    <dgm:cxn modelId="{78421B98-4ACC-490A-AC82-8425EB0404EE}" type="presOf" srcId="{EF53EFF4-8D3D-4A1C-A26F-099A8A82AA8F}" destId="{B3098FB9-5D57-4763-A851-9135B5780E4C}" srcOrd="0" destOrd="0" presId="urn:microsoft.com/office/officeart/2005/8/layout/hProcess10#2"/>
    <dgm:cxn modelId="{BA3D7768-F074-4628-87E0-62B9FF4FBA95}" srcId="{8FFBD074-1BD9-4A0F-8336-14A261E352C6}" destId="{0309CE7D-A5AE-4A31-9275-1DB09015771C}" srcOrd="2" destOrd="0" parTransId="{2A0F47D4-BAF9-4F9A-9790-8AF5F1D24EE1}" sibTransId="{9A0CAF15-4CC9-425B-9717-62335FFA77C8}"/>
    <dgm:cxn modelId="{5B8DC0EA-22A8-45E7-B1FB-7993F3EA06FB}" type="presOf" srcId="{EF53EFF4-8D3D-4A1C-A26F-099A8A82AA8F}" destId="{59F91079-8CBC-4986-A914-94F1DF0C1E59}" srcOrd="1" destOrd="0" presId="urn:microsoft.com/office/officeart/2005/8/layout/hProcess10#2"/>
    <dgm:cxn modelId="{4320D16B-03B5-41E7-B220-667051EFCAD6}" type="presOf" srcId="{8FFBD074-1BD9-4A0F-8336-14A261E352C6}" destId="{71BBC07A-1200-4FAE-ADB2-DCA3E985D326}" srcOrd="0" destOrd="0" presId="urn:microsoft.com/office/officeart/2005/8/layout/hProcess10#2"/>
    <dgm:cxn modelId="{00AA76DD-240D-46B2-9C0E-27292A1E2821}" srcId="{8FFBD074-1BD9-4A0F-8336-14A261E352C6}" destId="{60468120-0742-46EE-88A9-7129F6E097C1}" srcOrd="0" destOrd="0" parTransId="{CC1D65C7-F1F9-416A-AFD4-F6C091520433}" sibTransId="{EF53EFF4-8D3D-4A1C-A26F-099A8A82AA8F}"/>
    <dgm:cxn modelId="{2C3D8689-9EB8-483F-B493-EEF8167F28FD}" type="presParOf" srcId="{71BBC07A-1200-4FAE-ADB2-DCA3E985D326}" destId="{64E189C0-907B-4626-A9C7-A6528BCC082E}" srcOrd="0" destOrd="0" presId="urn:microsoft.com/office/officeart/2005/8/layout/hProcess10#2"/>
    <dgm:cxn modelId="{FD40A8F5-D825-43A6-A0B2-FB9A1F432F42}" type="presParOf" srcId="{64E189C0-907B-4626-A9C7-A6528BCC082E}" destId="{059D9765-F382-4DE9-98EA-2910378B5D8F}" srcOrd="0" destOrd="0" presId="urn:microsoft.com/office/officeart/2005/8/layout/hProcess10#2"/>
    <dgm:cxn modelId="{095EEE87-6653-4AF2-BA7F-A134F08D0677}" type="presParOf" srcId="{64E189C0-907B-4626-A9C7-A6528BCC082E}" destId="{E46461E8-3E6F-4AA6-8CB5-7B198DE86BD8}" srcOrd="1" destOrd="0" presId="urn:microsoft.com/office/officeart/2005/8/layout/hProcess10#2"/>
    <dgm:cxn modelId="{B70EC624-D013-4802-974D-37236FBA8004}" type="presParOf" srcId="{71BBC07A-1200-4FAE-ADB2-DCA3E985D326}" destId="{B3098FB9-5D57-4763-A851-9135B5780E4C}" srcOrd="1" destOrd="0" presId="urn:microsoft.com/office/officeart/2005/8/layout/hProcess10#2"/>
    <dgm:cxn modelId="{51527007-E535-463E-87AB-A47ACE3EED85}" type="presParOf" srcId="{B3098FB9-5D57-4763-A851-9135B5780E4C}" destId="{59F91079-8CBC-4986-A914-94F1DF0C1E59}" srcOrd="0" destOrd="0" presId="urn:microsoft.com/office/officeart/2005/8/layout/hProcess10#2"/>
    <dgm:cxn modelId="{8696D3DC-FD10-43AB-9503-E4258D2DD15D}" type="presParOf" srcId="{71BBC07A-1200-4FAE-ADB2-DCA3E985D326}" destId="{1CF9A5EE-8D2C-443A-97C7-5B4D47B40763}" srcOrd="2" destOrd="0" presId="urn:microsoft.com/office/officeart/2005/8/layout/hProcess10#2"/>
    <dgm:cxn modelId="{1F1FAFA9-4DA4-4BD9-B2A1-372AAECC5463}" type="presParOf" srcId="{1CF9A5EE-8D2C-443A-97C7-5B4D47B40763}" destId="{FE626BB7-5DF6-440A-8709-5643018CE17F}" srcOrd="0" destOrd="0" presId="urn:microsoft.com/office/officeart/2005/8/layout/hProcess10#2"/>
    <dgm:cxn modelId="{C58DB70A-0378-4ACE-B4F2-8F185352A225}" type="presParOf" srcId="{1CF9A5EE-8D2C-443A-97C7-5B4D47B40763}" destId="{20FA37A0-CE3A-4BBA-AC99-2C38B03B4F13}" srcOrd="1" destOrd="0" presId="urn:microsoft.com/office/officeart/2005/8/layout/hProcess10#2"/>
    <dgm:cxn modelId="{623A68E9-393C-49EB-B34D-24D135AFCD93}" type="presParOf" srcId="{71BBC07A-1200-4FAE-ADB2-DCA3E985D326}" destId="{DB854187-52AE-45EC-BBA7-3DB79F7C34D3}" srcOrd="3" destOrd="0" presId="urn:microsoft.com/office/officeart/2005/8/layout/hProcess10#2"/>
    <dgm:cxn modelId="{3F160106-19ED-484D-B906-0EED3CC56CE1}" type="presParOf" srcId="{DB854187-52AE-45EC-BBA7-3DB79F7C34D3}" destId="{3A52DF87-9B67-4C72-8702-C09630A87237}" srcOrd="0" destOrd="0" presId="urn:microsoft.com/office/officeart/2005/8/layout/hProcess10#2"/>
    <dgm:cxn modelId="{E52CB5C8-D550-445B-9D69-1E858FF46EF2}" type="presParOf" srcId="{71BBC07A-1200-4FAE-ADB2-DCA3E985D326}" destId="{BCD6CE50-97BD-4EFD-8138-2E6565EC3D57}" srcOrd="4" destOrd="0" presId="urn:microsoft.com/office/officeart/2005/8/layout/hProcess10#2"/>
    <dgm:cxn modelId="{E66FF0C1-34F7-4F46-AB8D-327719FB67F3}" type="presParOf" srcId="{BCD6CE50-97BD-4EFD-8138-2E6565EC3D57}" destId="{9EB84063-974D-4D83-B7B9-FF6B636B6A25}" srcOrd="0" destOrd="0" presId="urn:microsoft.com/office/officeart/2005/8/layout/hProcess10#2"/>
    <dgm:cxn modelId="{4EA7733D-0229-423D-BABE-806C0383AF63}" type="presParOf" srcId="{BCD6CE50-97BD-4EFD-8138-2E6565EC3D57}" destId="{8DD664B8-99A6-4C9E-8740-68DE244E976A}" srcOrd="1" destOrd="0" presId="urn:microsoft.com/office/officeart/2005/8/layout/hProcess10#2"/>
    <dgm:cxn modelId="{628DD9ED-3C51-439C-BFA5-5B91A0359080}" type="presParOf" srcId="{71BBC07A-1200-4FAE-ADB2-DCA3E985D326}" destId="{ADCF3DD0-E1C6-498A-BE84-18AAC940F574}" srcOrd="5" destOrd="0" presId="urn:microsoft.com/office/officeart/2005/8/layout/hProcess10#2"/>
    <dgm:cxn modelId="{C82C4B20-6384-49DC-896A-4A7FCE8D1AC5}" type="presParOf" srcId="{ADCF3DD0-E1C6-498A-BE84-18AAC940F574}" destId="{0BEA65A5-B69B-424A-B03E-7EC929522B87}" srcOrd="0" destOrd="0" presId="urn:microsoft.com/office/officeart/2005/8/layout/hProcess10#2"/>
    <dgm:cxn modelId="{417EC5E3-D8DF-44A1-86A4-F7B62288467C}" type="presParOf" srcId="{71BBC07A-1200-4FAE-ADB2-DCA3E985D326}" destId="{B1A9E782-6B69-42D5-A7F7-5B578E257C11}" srcOrd="6" destOrd="0" presId="urn:microsoft.com/office/officeart/2005/8/layout/hProcess10#2"/>
    <dgm:cxn modelId="{6D6CDCDC-ECEA-464C-83F9-4AEDB7E9D3A3}" type="presParOf" srcId="{B1A9E782-6B69-42D5-A7F7-5B578E257C11}" destId="{BA79C9AF-A3D5-4E7A-AA99-B854EA754A53}" srcOrd="0" destOrd="0" presId="urn:microsoft.com/office/officeart/2005/8/layout/hProcess10#2"/>
    <dgm:cxn modelId="{7C8A7BD7-04CE-48A8-9D89-7FCA413A8585}" type="presParOf" srcId="{B1A9E782-6B69-42D5-A7F7-5B578E257C11}" destId="{E56BE78E-100B-4E11-B4B3-9C5F25645B2F}" srcOrd="1" destOrd="0" presId="urn:microsoft.com/office/officeart/2005/8/layout/hProcess10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3B7432-8622-4C83-86F4-9DFFF116DD51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C88C99D-DEE1-4A4C-B74D-42E35BFD411D}">
      <dgm:prSet phldrT="[Text]" custT="1"/>
      <dgm:spPr/>
      <dgm:t>
        <a:bodyPr/>
        <a:lstStyle/>
        <a:p>
          <a:r>
            <a:rPr lang="hr-HR" sz="2400" b="1" cap="none" dirty="0" smtClean="0">
              <a:solidFill>
                <a:schemeClr val="tx1"/>
              </a:solidFill>
            </a:rPr>
            <a:t>Prometni centar </a:t>
          </a:r>
          <a:endParaRPr lang="hr-HR" sz="2400" b="1" dirty="0"/>
        </a:p>
      </dgm:t>
    </dgm:pt>
    <dgm:pt modelId="{D97DD5E7-7362-4B70-A4F5-F30615464B08}" type="parTrans" cxnId="{5AA37EC7-7307-42E5-BF91-DC894C2FD537}">
      <dgm:prSet/>
      <dgm:spPr/>
      <dgm:t>
        <a:bodyPr/>
        <a:lstStyle/>
        <a:p>
          <a:endParaRPr lang="hr-HR"/>
        </a:p>
      </dgm:t>
    </dgm:pt>
    <dgm:pt modelId="{F2C2A67A-8B67-42AD-8866-47545ACF6802}" type="sibTrans" cxnId="{5AA37EC7-7307-42E5-BF91-DC894C2FD537}">
      <dgm:prSet/>
      <dgm:spPr/>
      <dgm:t>
        <a:bodyPr/>
        <a:lstStyle/>
        <a:p>
          <a:endParaRPr lang="hr-HR"/>
        </a:p>
      </dgm:t>
    </dgm:pt>
    <dgm:pt modelId="{D37105B7-52BA-4BB4-9F68-82AEFF2CA072}">
      <dgm:prSet phldrT="[Text]" custT="1"/>
      <dgm:spPr/>
      <dgm:t>
        <a:bodyPr/>
        <a:lstStyle/>
        <a:p>
          <a:r>
            <a:rPr lang="hr-HR" sz="1800" cap="none" dirty="0" smtClean="0">
              <a:solidFill>
                <a:schemeClr val="tx1"/>
              </a:solidFill>
            </a:rPr>
            <a:t>unaprijeđuje planiranje te upravljanje i nadzor prometa, </a:t>
          </a:r>
          <a:endParaRPr lang="hr-HR" sz="1800" dirty="0"/>
        </a:p>
      </dgm:t>
    </dgm:pt>
    <dgm:pt modelId="{19315A85-9ED0-4D4D-A262-313693325315}" type="parTrans" cxnId="{5168528A-4ED5-42B9-B55F-1B504B74AD28}">
      <dgm:prSet/>
      <dgm:spPr/>
      <dgm:t>
        <a:bodyPr/>
        <a:lstStyle/>
        <a:p>
          <a:endParaRPr lang="hr-HR"/>
        </a:p>
      </dgm:t>
    </dgm:pt>
    <dgm:pt modelId="{8316A123-0BB5-48A0-AFAB-717592ABC2E9}" type="sibTrans" cxnId="{5168528A-4ED5-42B9-B55F-1B504B74AD28}">
      <dgm:prSet/>
      <dgm:spPr/>
      <dgm:t>
        <a:bodyPr/>
        <a:lstStyle/>
        <a:p>
          <a:endParaRPr lang="hr-HR"/>
        </a:p>
      </dgm:t>
    </dgm:pt>
    <dgm:pt modelId="{C4048DC6-4E25-4AB7-95A2-8459E6E604CC}">
      <dgm:prSet phldrT="[Text]" custT="1"/>
      <dgm:spPr/>
      <dgm:t>
        <a:bodyPr/>
        <a:lstStyle/>
        <a:p>
          <a:r>
            <a:rPr lang="hr-HR" sz="1800" cap="none" dirty="0" smtClean="0">
              <a:solidFill>
                <a:schemeClr val="tx1"/>
              </a:solidFill>
            </a:rPr>
            <a:t>povećanje prihoda, </a:t>
          </a:r>
          <a:endParaRPr lang="hr-HR" sz="1800" dirty="0"/>
        </a:p>
      </dgm:t>
    </dgm:pt>
    <dgm:pt modelId="{5DCD4206-5D77-42DD-8693-6A79842CBC76}" type="parTrans" cxnId="{E53AE986-7B8E-4280-8026-99735F125E04}">
      <dgm:prSet/>
      <dgm:spPr/>
      <dgm:t>
        <a:bodyPr/>
        <a:lstStyle/>
        <a:p>
          <a:endParaRPr lang="hr-HR"/>
        </a:p>
      </dgm:t>
    </dgm:pt>
    <dgm:pt modelId="{F5D6081A-FED0-4611-B81E-6B850E94DD61}" type="sibTrans" cxnId="{E53AE986-7B8E-4280-8026-99735F125E04}">
      <dgm:prSet/>
      <dgm:spPr/>
      <dgm:t>
        <a:bodyPr/>
        <a:lstStyle/>
        <a:p>
          <a:endParaRPr lang="hr-HR"/>
        </a:p>
      </dgm:t>
    </dgm:pt>
    <dgm:pt modelId="{905C904A-63FF-4431-89E7-DCAA6586AB83}">
      <dgm:prSet phldrT="[Text]" phldr="1"/>
      <dgm:spPr/>
      <dgm:t>
        <a:bodyPr/>
        <a:lstStyle/>
        <a:p>
          <a:endParaRPr lang="hr-HR"/>
        </a:p>
      </dgm:t>
    </dgm:pt>
    <dgm:pt modelId="{64071D9E-0E10-429E-BA1F-5CE738EC814D}" type="parTrans" cxnId="{76B05D12-8A93-450B-A039-EDE517E4A97C}">
      <dgm:prSet/>
      <dgm:spPr/>
      <dgm:t>
        <a:bodyPr/>
        <a:lstStyle/>
        <a:p>
          <a:endParaRPr lang="hr-HR"/>
        </a:p>
      </dgm:t>
    </dgm:pt>
    <dgm:pt modelId="{6ADB7BAF-1F55-4B91-B1CC-6970D20A3950}" type="sibTrans" cxnId="{76B05D12-8A93-450B-A039-EDE517E4A97C}">
      <dgm:prSet/>
      <dgm:spPr/>
      <dgm:t>
        <a:bodyPr/>
        <a:lstStyle/>
        <a:p>
          <a:endParaRPr lang="hr-HR"/>
        </a:p>
      </dgm:t>
    </dgm:pt>
    <dgm:pt modelId="{AF1139BF-BCB7-4157-AB79-CB646691EF13}">
      <dgm:prSet phldrT="[Text]" custT="1"/>
      <dgm:spPr/>
      <dgm:t>
        <a:bodyPr/>
        <a:lstStyle/>
        <a:p>
          <a:r>
            <a:rPr lang="hr-HR" sz="1800" dirty="0" smtClean="0"/>
            <a:t>Kvalitetna, brža i jednostavnija izrada voznih redova</a:t>
          </a:r>
          <a:endParaRPr lang="hr-HR" sz="1800" dirty="0"/>
        </a:p>
      </dgm:t>
    </dgm:pt>
    <dgm:pt modelId="{8241CB47-3142-42D7-9377-E48D14B726FF}" type="parTrans" cxnId="{D0C6FB48-8EA2-46DF-9FD7-7736D49AB4C4}">
      <dgm:prSet/>
      <dgm:spPr/>
      <dgm:t>
        <a:bodyPr/>
        <a:lstStyle/>
        <a:p>
          <a:endParaRPr lang="hr-HR"/>
        </a:p>
      </dgm:t>
    </dgm:pt>
    <dgm:pt modelId="{8C65A737-46D2-421D-A4AF-38345D0F2C2D}" type="sibTrans" cxnId="{D0C6FB48-8EA2-46DF-9FD7-7736D49AB4C4}">
      <dgm:prSet/>
      <dgm:spPr/>
      <dgm:t>
        <a:bodyPr/>
        <a:lstStyle/>
        <a:p>
          <a:endParaRPr lang="hr-HR"/>
        </a:p>
      </dgm:t>
    </dgm:pt>
    <dgm:pt modelId="{0540CA83-34CA-430E-8E3C-4798FDA9587E}">
      <dgm:prSet phldrT="[Text]" custT="1"/>
      <dgm:spPr/>
      <dgm:t>
        <a:bodyPr/>
        <a:lstStyle/>
        <a:p>
          <a:r>
            <a:rPr lang="hr-HR" sz="1800" cap="none" dirty="0" smtClean="0">
              <a:solidFill>
                <a:schemeClr val="tx1"/>
              </a:solidFill>
            </a:rPr>
            <a:t>povećanje atraktivnosti JPP u potpunosti usklađenog s prijevoznim potrebama </a:t>
          </a:r>
          <a:endParaRPr lang="hr-HR" sz="1800" dirty="0"/>
        </a:p>
      </dgm:t>
    </dgm:pt>
    <dgm:pt modelId="{4A80DA20-0810-4FB8-AFC5-836709F4DE10}" type="parTrans" cxnId="{22CDDCDD-BEE5-426C-AE77-449D144F331E}">
      <dgm:prSet/>
      <dgm:spPr/>
      <dgm:t>
        <a:bodyPr/>
        <a:lstStyle/>
        <a:p>
          <a:endParaRPr lang="hr-HR"/>
        </a:p>
      </dgm:t>
    </dgm:pt>
    <dgm:pt modelId="{B9BD8F6A-920F-420C-BFD9-62EF410EA06E}" type="sibTrans" cxnId="{22CDDCDD-BEE5-426C-AE77-449D144F331E}">
      <dgm:prSet/>
      <dgm:spPr/>
      <dgm:t>
        <a:bodyPr/>
        <a:lstStyle/>
        <a:p>
          <a:endParaRPr lang="hr-HR"/>
        </a:p>
      </dgm:t>
    </dgm:pt>
    <dgm:pt modelId="{2005DBA4-F1AF-4997-9518-8E6616746F27}">
      <dgm:prSet phldrT="[Text]" custT="1"/>
      <dgm:spPr/>
      <dgm:t>
        <a:bodyPr/>
        <a:lstStyle/>
        <a:p>
          <a:r>
            <a:rPr lang="hr-HR" sz="1800" cap="none" dirty="0" smtClean="0">
              <a:solidFill>
                <a:schemeClr val="tx1"/>
              </a:solidFill>
            </a:rPr>
            <a:t>optimizaciju rada linija, vozila i vozača</a:t>
          </a:r>
          <a:endParaRPr lang="hr-HR" sz="1800" dirty="0"/>
        </a:p>
      </dgm:t>
    </dgm:pt>
    <dgm:pt modelId="{EFD93593-02E5-4212-9E35-EA17789CADE6}" type="parTrans" cxnId="{6735E2F0-6FA4-4436-BC5A-70D14FF1E9C7}">
      <dgm:prSet/>
      <dgm:spPr/>
      <dgm:t>
        <a:bodyPr/>
        <a:lstStyle/>
        <a:p>
          <a:endParaRPr lang="hr-HR"/>
        </a:p>
      </dgm:t>
    </dgm:pt>
    <dgm:pt modelId="{7DA87907-1EB6-45B8-B249-5E5B645E8BD8}" type="sibTrans" cxnId="{6735E2F0-6FA4-4436-BC5A-70D14FF1E9C7}">
      <dgm:prSet/>
      <dgm:spPr/>
      <dgm:t>
        <a:bodyPr/>
        <a:lstStyle/>
        <a:p>
          <a:endParaRPr lang="hr-HR"/>
        </a:p>
      </dgm:t>
    </dgm:pt>
    <dgm:pt modelId="{8E836C0D-9833-430F-8E16-848D08AE435C}">
      <dgm:prSet phldrT="[Text]"/>
      <dgm:spPr/>
      <dgm:t>
        <a:bodyPr/>
        <a:lstStyle/>
        <a:p>
          <a:endParaRPr lang="hr-HR" dirty="0"/>
        </a:p>
      </dgm:t>
    </dgm:pt>
    <dgm:pt modelId="{CC57BCCF-85D5-4A35-96A9-9476C64F24CC}" type="sibTrans" cxnId="{DF929FDC-8EC6-4FB0-BC9F-1AC42D5F78E8}">
      <dgm:prSet/>
      <dgm:spPr/>
      <dgm:t>
        <a:bodyPr/>
        <a:lstStyle/>
        <a:p>
          <a:endParaRPr lang="hr-HR"/>
        </a:p>
      </dgm:t>
    </dgm:pt>
    <dgm:pt modelId="{DB818F20-8056-496B-A2CF-F7D2871F6F6D}" type="parTrans" cxnId="{DF929FDC-8EC6-4FB0-BC9F-1AC42D5F78E8}">
      <dgm:prSet/>
      <dgm:spPr/>
      <dgm:t>
        <a:bodyPr/>
        <a:lstStyle/>
        <a:p>
          <a:endParaRPr lang="hr-HR"/>
        </a:p>
      </dgm:t>
    </dgm:pt>
    <dgm:pt modelId="{A47B8231-0ECF-49B3-BAE1-828544AAC155}">
      <dgm:prSet phldrT="[Text]" custT="1"/>
      <dgm:spPr/>
      <dgm:t>
        <a:bodyPr/>
        <a:lstStyle/>
        <a:p>
          <a:r>
            <a:rPr lang="hr-HR" sz="1800" cap="none" dirty="0" smtClean="0">
              <a:solidFill>
                <a:schemeClr val="tx1"/>
              </a:solidFill>
            </a:rPr>
            <a:t>podizanje kvalitete usluga prijevoza, </a:t>
          </a:r>
          <a:endParaRPr lang="hr-HR" sz="1800" dirty="0"/>
        </a:p>
      </dgm:t>
    </dgm:pt>
    <dgm:pt modelId="{F1C4C56D-4EFA-4F54-BD05-AE14DDB0E855}" type="parTrans" cxnId="{A539CDA9-E39E-471D-AFBF-CAAD84485FBF}">
      <dgm:prSet/>
      <dgm:spPr/>
      <dgm:t>
        <a:bodyPr/>
        <a:lstStyle/>
        <a:p>
          <a:endParaRPr lang="hr-HR"/>
        </a:p>
      </dgm:t>
    </dgm:pt>
    <dgm:pt modelId="{F19BCC23-97DD-4735-B61E-E90C00F1C2B6}" type="sibTrans" cxnId="{A539CDA9-E39E-471D-AFBF-CAAD84485FBF}">
      <dgm:prSet/>
      <dgm:spPr/>
      <dgm:t>
        <a:bodyPr/>
        <a:lstStyle/>
        <a:p>
          <a:endParaRPr lang="hr-HR"/>
        </a:p>
      </dgm:t>
    </dgm:pt>
    <dgm:pt modelId="{D576A1B5-28FF-4998-90CF-9FAAD0A3BD86}">
      <dgm:prSet phldrT="[Text]" custT="1"/>
      <dgm:spPr/>
      <dgm:t>
        <a:bodyPr/>
        <a:lstStyle/>
        <a:p>
          <a:r>
            <a:rPr lang="hr-HR" sz="1800" cap="none" dirty="0" smtClean="0">
              <a:solidFill>
                <a:schemeClr val="tx1"/>
              </a:solidFill>
            </a:rPr>
            <a:t>potrebni podaci za izradu kvalitetnih voznih redova</a:t>
          </a:r>
          <a:endParaRPr lang="hr-HR" sz="1800" dirty="0"/>
        </a:p>
      </dgm:t>
    </dgm:pt>
    <dgm:pt modelId="{5B0F1D8E-0511-405F-83DD-15BECF66B3F6}" type="parTrans" cxnId="{A11F4929-84B4-4569-85D6-6023231C3AD7}">
      <dgm:prSet/>
      <dgm:spPr/>
      <dgm:t>
        <a:bodyPr/>
        <a:lstStyle/>
        <a:p>
          <a:endParaRPr lang="hr-HR"/>
        </a:p>
      </dgm:t>
    </dgm:pt>
    <dgm:pt modelId="{A45F8A1F-1182-4942-868D-7368DB86737B}" type="sibTrans" cxnId="{A11F4929-84B4-4569-85D6-6023231C3AD7}">
      <dgm:prSet/>
      <dgm:spPr/>
      <dgm:t>
        <a:bodyPr/>
        <a:lstStyle/>
        <a:p>
          <a:endParaRPr lang="hr-HR"/>
        </a:p>
      </dgm:t>
    </dgm:pt>
    <dgm:pt modelId="{A4486B10-6925-40B4-9D64-341A7503B72A}">
      <dgm:prSet phldrT="[Text]" custT="1"/>
      <dgm:spPr/>
      <dgm:t>
        <a:bodyPr/>
        <a:lstStyle/>
        <a:p>
          <a:r>
            <a:rPr lang="hr-HR" sz="1800" dirty="0" smtClean="0"/>
            <a:t>Raspored vozača sukladan zakonskim okvirima</a:t>
          </a:r>
          <a:endParaRPr lang="hr-HR" sz="1800" dirty="0"/>
        </a:p>
      </dgm:t>
    </dgm:pt>
    <dgm:pt modelId="{B8A8ED09-C775-4B4F-BB2F-C3C92297E7C6}" type="parTrans" cxnId="{46C02465-77E5-439D-BE9A-D495498F132D}">
      <dgm:prSet/>
      <dgm:spPr/>
      <dgm:t>
        <a:bodyPr/>
        <a:lstStyle/>
        <a:p>
          <a:endParaRPr lang="hr-HR"/>
        </a:p>
      </dgm:t>
    </dgm:pt>
    <dgm:pt modelId="{00E61CA3-C4BD-4A05-81AA-BE24A3091082}" type="sibTrans" cxnId="{46C02465-77E5-439D-BE9A-D495498F132D}">
      <dgm:prSet/>
      <dgm:spPr/>
      <dgm:t>
        <a:bodyPr/>
        <a:lstStyle/>
        <a:p>
          <a:endParaRPr lang="hr-HR"/>
        </a:p>
      </dgm:t>
    </dgm:pt>
    <dgm:pt modelId="{F39178D1-AA69-4B32-846A-9E07407FD757}">
      <dgm:prSet phldrT="[Text]" custT="1"/>
      <dgm:spPr/>
      <dgm:t>
        <a:bodyPr/>
        <a:lstStyle/>
        <a:p>
          <a:r>
            <a:rPr lang="hr-HR" sz="2400" b="1" dirty="0" smtClean="0"/>
            <a:t>Softverska rješenja</a:t>
          </a:r>
          <a:endParaRPr lang="hr-HR" sz="2400" b="1" dirty="0"/>
        </a:p>
      </dgm:t>
    </dgm:pt>
    <dgm:pt modelId="{CF22E762-AC34-4DBC-AB5C-D7A5C4787B25}" type="sibTrans" cxnId="{0FA007E6-6E12-437A-A4B1-ACF000A054FA}">
      <dgm:prSet/>
      <dgm:spPr/>
      <dgm:t>
        <a:bodyPr/>
        <a:lstStyle/>
        <a:p>
          <a:endParaRPr lang="hr-HR"/>
        </a:p>
      </dgm:t>
    </dgm:pt>
    <dgm:pt modelId="{62422291-2896-4CB1-BD92-AC68DC30C720}" type="parTrans" cxnId="{0FA007E6-6E12-437A-A4B1-ACF000A054FA}">
      <dgm:prSet/>
      <dgm:spPr/>
      <dgm:t>
        <a:bodyPr/>
        <a:lstStyle/>
        <a:p>
          <a:endParaRPr lang="hr-HR"/>
        </a:p>
      </dgm:t>
    </dgm:pt>
    <dgm:pt modelId="{FE2EA1D9-7A94-4C7E-90E7-0E210CF7F3B9}">
      <dgm:prSet phldrT="[Text]" phldr="1"/>
      <dgm:spPr/>
      <dgm:t>
        <a:bodyPr/>
        <a:lstStyle/>
        <a:p>
          <a:endParaRPr lang="hr-HR" dirty="0"/>
        </a:p>
      </dgm:t>
    </dgm:pt>
    <dgm:pt modelId="{67240319-C4D5-40CC-BF32-887CDC021EF2}" type="sibTrans" cxnId="{C279DC42-15EF-41A9-8235-5AA5A5962192}">
      <dgm:prSet/>
      <dgm:spPr/>
      <dgm:t>
        <a:bodyPr/>
        <a:lstStyle/>
        <a:p>
          <a:endParaRPr lang="hr-HR"/>
        </a:p>
      </dgm:t>
    </dgm:pt>
    <dgm:pt modelId="{A1EB0C8A-C5FA-4AF9-B348-A06A4CF2D81E}" type="parTrans" cxnId="{C279DC42-15EF-41A9-8235-5AA5A5962192}">
      <dgm:prSet/>
      <dgm:spPr/>
      <dgm:t>
        <a:bodyPr/>
        <a:lstStyle/>
        <a:p>
          <a:endParaRPr lang="hr-HR"/>
        </a:p>
      </dgm:t>
    </dgm:pt>
    <dgm:pt modelId="{7D5907A1-6282-462E-9CCE-65C0D00E8C91}">
      <dgm:prSet phldrT="[Text]" custT="1"/>
      <dgm:spPr/>
      <dgm:t>
        <a:bodyPr/>
        <a:lstStyle/>
        <a:p>
          <a:r>
            <a:rPr lang="hr-HR" sz="2400" b="1" cap="none" dirty="0" smtClean="0">
              <a:solidFill>
                <a:schemeClr val="tx1"/>
              </a:solidFill>
            </a:rPr>
            <a:t>E-ticketing</a:t>
          </a:r>
          <a:endParaRPr lang="hr-HR" sz="2400" b="1" dirty="0"/>
        </a:p>
      </dgm:t>
    </dgm:pt>
    <dgm:pt modelId="{E67E1658-FAC5-4834-B81C-899CB76C88B8}" type="sibTrans" cxnId="{1C5F22FC-7E6D-4712-B776-D609CC6E1279}">
      <dgm:prSet/>
      <dgm:spPr/>
      <dgm:t>
        <a:bodyPr/>
        <a:lstStyle/>
        <a:p>
          <a:endParaRPr lang="hr-HR"/>
        </a:p>
      </dgm:t>
    </dgm:pt>
    <dgm:pt modelId="{EFBD31DC-C9E0-49B6-AE3A-C9C33D89C0E6}" type="parTrans" cxnId="{1C5F22FC-7E6D-4712-B776-D609CC6E1279}">
      <dgm:prSet/>
      <dgm:spPr/>
      <dgm:t>
        <a:bodyPr/>
        <a:lstStyle/>
        <a:p>
          <a:endParaRPr lang="hr-HR"/>
        </a:p>
      </dgm:t>
    </dgm:pt>
    <dgm:pt modelId="{EF404035-12E5-4762-A966-3B9FB4416F82}" type="pres">
      <dgm:prSet presAssocID="{D83B7432-8622-4C83-86F4-9DFFF116DD51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828D15D3-F597-41DA-9750-0E39553D8D7A}" type="pres">
      <dgm:prSet presAssocID="{9C88C99D-DEE1-4A4C-B74D-42E35BFD411D}" presName="composite" presStyleCnt="0"/>
      <dgm:spPr/>
    </dgm:pt>
    <dgm:pt modelId="{39225F69-71DC-43A0-A498-E81AB847605B}" type="pres">
      <dgm:prSet presAssocID="{9C88C99D-DEE1-4A4C-B74D-42E35BFD411D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4393345-AABC-4FF4-9FAA-5AF0C908D6AB}" type="pres">
      <dgm:prSet presAssocID="{9C88C99D-DEE1-4A4C-B74D-42E35BFD411D}" presName="Parent" presStyleLbl="alignNode1" presStyleIdx="0" presStyleCnt="3" custScaleX="185603" custScaleY="94228" custLinFactNeighborX="22610" custLinFactNeighborY="148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8436A2B-BB4D-46FD-BF90-C761BF046C55}" type="pres">
      <dgm:prSet presAssocID="{9C88C99D-DEE1-4A4C-B74D-42E35BFD411D}" presName="Accent" presStyleLbl="parChTrans1D1" presStyleIdx="0" presStyleCnt="3"/>
      <dgm:spPr/>
    </dgm:pt>
    <dgm:pt modelId="{83DB86DB-F78B-4609-B331-DB62ED4F9E2D}" type="pres">
      <dgm:prSet presAssocID="{9C88C99D-DEE1-4A4C-B74D-42E35BFD411D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411C4C9-BFD8-4D88-9364-ED680EF79659}" type="pres">
      <dgm:prSet presAssocID="{F2C2A67A-8B67-42AD-8866-47545ACF6802}" presName="sibTrans" presStyleCnt="0"/>
      <dgm:spPr/>
    </dgm:pt>
    <dgm:pt modelId="{C7531B17-0999-411B-A156-A5C5A1EC9882}" type="pres">
      <dgm:prSet presAssocID="{7D5907A1-6282-462E-9CCE-65C0D00E8C91}" presName="composite" presStyleCnt="0"/>
      <dgm:spPr/>
    </dgm:pt>
    <dgm:pt modelId="{1EB129F0-9168-409E-87A7-0523D8042904}" type="pres">
      <dgm:prSet presAssocID="{7D5907A1-6282-462E-9CCE-65C0D00E8C91}" presName="FirstChild" presStyleLbl="revTx" presStyleIdx="2" presStyleCnt="6" custLinFactNeighborX="411" custLinFactNeighborY="-13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9E30F57-4DC7-45CD-87DF-B31721980FB3}" type="pres">
      <dgm:prSet presAssocID="{7D5907A1-6282-462E-9CCE-65C0D00E8C91}" presName="Parent" presStyleLbl="alignNode1" presStyleIdx="1" presStyleCnt="3" custScaleX="193103" custLinFactNeighborX="2386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97F1EC0-B1E1-4D73-AEAF-2DE31F3856DC}" type="pres">
      <dgm:prSet presAssocID="{7D5907A1-6282-462E-9CCE-65C0D00E8C91}" presName="Accent" presStyleLbl="parChTrans1D1" presStyleIdx="1" presStyleCnt="3"/>
      <dgm:spPr/>
    </dgm:pt>
    <dgm:pt modelId="{212ED05D-338A-4208-BC53-00C3119CD949}" type="pres">
      <dgm:prSet presAssocID="{7D5907A1-6282-462E-9CCE-65C0D00E8C91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541B241-D3A6-442A-97BD-05AFD0C2D197}" type="pres">
      <dgm:prSet presAssocID="{E67E1658-FAC5-4834-B81C-899CB76C88B8}" presName="sibTrans" presStyleCnt="0"/>
      <dgm:spPr/>
    </dgm:pt>
    <dgm:pt modelId="{94D3CB8E-85B8-469A-B7FE-656131595C82}" type="pres">
      <dgm:prSet presAssocID="{F39178D1-AA69-4B32-846A-9E07407FD757}" presName="composite" presStyleCnt="0"/>
      <dgm:spPr/>
    </dgm:pt>
    <dgm:pt modelId="{03740BFE-9274-42A0-BEDF-EA4DBFD8FECC}" type="pres">
      <dgm:prSet presAssocID="{F39178D1-AA69-4B32-846A-9E07407FD757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327C3CD-F48C-4369-A9C3-4B02D60F0956}" type="pres">
      <dgm:prSet presAssocID="{F39178D1-AA69-4B32-846A-9E07407FD757}" presName="Parent" presStyleLbl="alignNode1" presStyleIdx="2" presStyleCnt="3" custScaleX="194698" custLinFactNeighborX="24169" custLinFactNeighborY="-138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B6FDCFF-4C23-452D-B063-799E0305ECE8}" type="pres">
      <dgm:prSet presAssocID="{F39178D1-AA69-4B32-846A-9E07407FD757}" presName="Accent" presStyleLbl="parChTrans1D1" presStyleIdx="2" presStyleCnt="3"/>
      <dgm:spPr/>
    </dgm:pt>
    <dgm:pt modelId="{C116BC7B-1867-4A51-8C1F-F8CA6220A0EE}" type="pres">
      <dgm:prSet presAssocID="{F39178D1-AA69-4B32-846A-9E07407FD757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168528A-4ED5-42B9-B55F-1B504B74AD28}" srcId="{9C88C99D-DEE1-4A4C-B74D-42E35BFD411D}" destId="{D37105B7-52BA-4BB4-9F68-82AEFF2CA072}" srcOrd="1" destOrd="0" parTransId="{19315A85-9ED0-4D4D-A262-313693325315}" sibTransId="{8316A123-0BB5-48A0-AFAB-717592ABC2E9}"/>
    <dgm:cxn modelId="{A539CDA9-E39E-471D-AFBF-CAAD84485FBF}" srcId="{7D5907A1-6282-462E-9CCE-65C0D00E8C91}" destId="{A47B8231-0ECF-49B3-BAE1-828544AAC155}" srcOrd="2" destOrd="0" parTransId="{F1C4C56D-4EFA-4F54-BD05-AE14DDB0E855}" sibTransId="{F19BCC23-97DD-4735-B61E-E90C00F1C2B6}"/>
    <dgm:cxn modelId="{E53AE986-7B8E-4280-8026-99735F125E04}" srcId="{7D5907A1-6282-462E-9CCE-65C0D00E8C91}" destId="{C4048DC6-4E25-4AB7-95A2-8459E6E604CC}" srcOrd="1" destOrd="0" parTransId="{5DCD4206-5D77-42DD-8693-6A79842CBC76}" sibTransId="{F5D6081A-FED0-4611-B81E-6B850E94DD61}"/>
    <dgm:cxn modelId="{ACC195D9-AEB8-4AB1-A3F8-42E7621E517E}" type="presOf" srcId="{0540CA83-34CA-430E-8E3C-4798FDA9587E}" destId="{83DB86DB-F78B-4609-B331-DB62ED4F9E2D}" srcOrd="0" destOrd="2" presId="urn:microsoft.com/office/officeart/2011/layout/TabList"/>
    <dgm:cxn modelId="{9CE9A026-4C64-4F64-8C45-A47E49833355}" type="presOf" srcId="{905C904A-63FF-4431-89E7-DCAA6586AB83}" destId="{03740BFE-9274-42A0-BEDF-EA4DBFD8FECC}" srcOrd="0" destOrd="0" presId="urn:microsoft.com/office/officeart/2011/layout/TabList"/>
    <dgm:cxn modelId="{0FA007E6-6E12-437A-A4B1-ACF000A054FA}" srcId="{D83B7432-8622-4C83-86F4-9DFFF116DD51}" destId="{F39178D1-AA69-4B32-846A-9E07407FD757}" srcOrd="2" destOrd="0" parTransId="{62422291-2896-4CB1-BD92-AC68DC30C720}" sibTransId="{CF22E762-AC34-4DBC-AB5C-D7A5C4787B25}"/>
    <dgm:cxn modelId="{16E773DC-B022-4003-B6CA-5C14C14AE00A}" type="presOf" srcId="{F39178D1-AA69-4B32-846A-9E07407FD757}" destId="{A327C3CD-F48C-4369-A9C3-4B02D60F0956}" srcOrd="0" destOrd="0" presId="urn:microsoft.com/office/officeart/2011/layout/TabList"/>
    <dgm:cxn modelId="{5AA37EC7-7307-42E5-BF91-DC894C2FD537}" srcId="{D83B7432-8622-4C83-86F4-9DFFF116DD51}" destId="{9C88C99D-DEE1-4A4C-B74D-42E35BFD411D}" srcOrd="0" destOrd="0" parTransId="{D97DD5E7-7362-4B70-A4F5-F30615464B08}" sibTransId="{F2C2A67A-8B67-42AD-8866-47545ACF6802}"/>
    <dgm:cxn modelId="{D41A5336-FE0E-4C72-9A7A-B17D7D317DCA}" type="presOf" srcId="{FE2EA1D9-7A94-4C7E-90E7-0E210CF7F3B9}" destId="{1EB129F0-9168-409E-87A7-0523D8042904}" srcOrd="0" destOrd="0" presId="urn:microsoft.com/office/officeart/2011/layout/TabList"/>
    <dgm:cxn modelId="{399E9B6E-A12F-42EA-A7F6-C0AA52B1F307}" type="presOf" srcId="{A4486B10-6925-40B4-9D64-341A7503B72A}" destId="{C116BC7B-1867-4A51-8C1F-F8CA6220A0EE}" srcOrd="0" destOrd="1" presId="urn:microsoft.com/office/officeart/2011/layout/TabList"/>
    <dgm:cxn modelId="{160B5EA8-EC19-4BAE-92A3-EA1E51982944}" type="presOf" srcId="{A47B8231-0ECF-49B3-BAE1-828544AAC155}" destId="{212ED05D-338A-4208-BC53-00C3119CD949}" srcOrd="0" destOrd="1" presId="urn:microsoft.com/office/officeart/2011/layout/TabList"/>
    <dgm:cxn modelId="{C279DC42-15EF-41A9-8235-5AA5A5962192}" srcId="{7D5907A1-6282-462E-9CCE-65C0D00E8C91}" destId="{FE2EA1D9-7A94-4C7E-90E7-0E210CF7F3B9}" srcOrd="0" destOrd="0" parTransId="{A1EB0C8A-C5FA-4AF9-B348-A06A4CF2D81E}" sibTransId="{67240319-C4D5-40CC-BF32-887CDC021EF2}"/>
    <dgm:cxn modelId="{A11F4929-84B4-4569-85D6-6023231C3AD7}" srcId="{7D5907A1-6282-462E-9CCE-65C0D00E8C91}" destId="{D576A1B5-28FF-4998-90CF-9FAAD0A3BD86}" srcOrd="3" destOrd="0" parTransId="{5B0F1D8E-0511-405F-83DD-15BECF66B3F6}" sibTransId="{A45F8A1F-1182-4942-868D-7368DB86737B}"/>
    <dgm:cxn modelId="{46C02465-77E5-439D-BE9A-D495498F132D}" srcId="{F39178D1-AA69-4B32-846A-9E07407FD757}" destId="{A4486B10-6925-40B4-9D64-341A7503B72A}" srcOrd="2" destOrd="0" parTransId="{B8A8ED09-C775-4B4F-BB2F-C3C92297E7C6}" sibTransId="{00E61CA3-C4BD-4A05-81AA-BE24A3091082}"/>
    <dgm:cxn modelId="{76B05D12-8A93-450B-A039-EDE517E4A97C}" srcId="{F39178D1-AA69-4B32-846A-9E07407FD757}" destId="{905C904A-63FF-4431-89E7-DCAA6586AB83}" srcOrd="0" destOrd="0" parTransId="{64071D9E-0E10-429E-BA1F-5CE738EC814D}" sibTransId="{6ADB7BAF-1F55-4B91-B1CC-6970D20A3950}"/>
    <dgm:cxn modelId="{1F4C1865-9992-4BDB-91C5-791FF46F7677}" type="presOf" srcId="{C4048DC6-4E25-4AB7-95A2-8459E6E604CC}" destId="{212ED05D-338A-4208-BC53-00C3119CD949}" srcOrd="0" destOrd="0" presId="urn:microsoft.com/office/officeart/2011/layout/TabList"/>
    <dgm:cxn modelId="{1BF7D66D-789B-4069-B4A0-3B5150363B79}" type="presOf" srcId="{D83B7432-8622-4C83-86F4-9DFFF116DD51}" destId="{EF404035-12E5-4762-A966-3B9FB4416F82}" srcOrd="0" destOrd="0" presId="urn:microsoft.com/office/officeart/2011/layout/TabList"/>
    <dgm:cxn modelId="{6D2A2318-E64E-4442-9CCE-62A68FE66C97}" type="presOf" srcId="{8E836C0D-9833-430F-8E16-848D08AE435C}" destId="{39225F69-71DC-43A0-A498-E81AB847605B}" srcOrd="0" destOrd="0" presId="urn:microsoft.com/office/officeart/2011/layout/TabList"/>
    <dgm:cxn modelId="{4B48D3CA-78BB-4D8C-AB39-32D2C51C7040}" type="presOf" srcId="{2005DBA4-F1AF-4997-9518-8E6616746F27}" destId="{83DB86DB-F78B-4609-B331-DB62ED4F9E2D}" srcOrd="0" destOrd="1" presId="urn:microsoft.com/office/officeart/2011/layout/TabList"/>
    <dgm:cxn modelId="{22CDDCDD-BEE5-426C-AE77-449D144F331E}" srcId="{9C88C99D-DEE1-4A4C-B74D-42E35BFD411D}" destId="{0540CA83-34CA-430E-8E3C-4798FDA9587E}" srcOrd="3" destOrd="0" parTransId="{4A80DA20-0810-4FB8-AFC5-836709F4DE10}" sibTransId="{B9BD8F6A-920F-420C-BFD9-62EF410EA06E}"/>
    <dgm:cxn modelId="{F03CEE24-3F78-4E56-9889-03274B521812}" type="presOf" srcId="{D576A1B5-28FF-4998-90CF-9FAAD0A3BD86}" destId="{212ED05D-338A-4208-BC53-00C3119CD949}" srcOrd="0" destOrd="2" presId="urn:microsoft.com/office/officeart/2011/layout/TabList"/>
    <dgm:cxn modelId="{56BDFCA5-02D8-4A7E-928E-7846274AEB37}" type="presOf" srcId="{AF1139BF-BCB7-4157-AB79-CB646691EF13}" destId="{C116BC7B-1867-4A51-8C1F-F8CA6220A0EE}" srcOrd="0" destOrd="0" presId="urn:microsoft.com/office/officeart/2011/layout/TabList"/>
    <dgm:cxn modelId="{D0C6FB48-8EA2-46DF-9FD7-7736D49AB4C4}" srcId="{F39178D1-AA69-4B32-846A-9E07407FD757}" destId="{AF1139BF-BCB7-4157-AB79-CB646691EF13}" srcOrd="1" destOrd="0" parTransId="{8241CB47-3142-42D7-9377-E48D14B726FF}" sibTransId="{8C65A737-46D2-421D-A4AF-38345D0F2C2D}"/>
    <dgm:cxn modelId="{1AFC27D7-6763-4EC7-BBE3-C05E9A796E19}" type="presOf" srcId="{9C88C99D-DEE1-4A4C-B74D-42E35BFD411D}" destId="{84393345-AABC-4FF4-9FAA-5AF0C908D6AB}" srcOrd="0" destOrd="0" presId="urn:microsoft.com/office/officeart/2011/layout/TabList"/>
    <dgm:cxn modelId="{DF929FDC-8EC6-4FB0-BC9F-1AC42D5F78E8}" srcId="{9C88C99D-DEE1-4A4C-B74D-42E35BFD411D}" destId="{8E836C0D-9833-430F-8E16-848D08AE435C}" srcOrd="0" destOrd="0" parTransId="{DB818F20-8056-496B-A2CF-F7D2871F6F6D}" sibTransId="{CC57BCCF-85D5-4A35-96A9-9476C64F24CC}"/>
    <dgm:cxn modelId="{6735E2F0-6FA4-4436-BC5A-70D14FF1E9C7}" srcId="{9C88C99D-DEE1-4A4C-B74D-42E35BFD411D}" destId="{2005DBA4-F1AF-4997-9518-8E6616746F27}" srcOrd="2" destOrd="0" parTransId="{EFD93593-02E5-4212-9E35-EA17789CADE6}" sibTransId="{7DA87907-1EB6-45B8-B249-5E5B645E8BD8}"/>
    <dgm:cxn modelId="{1C5F22FC-7E6D-4712-B776-D609CC6E1279}" srcId="{D83B7432-8622-4C83-86F4-9DFFF116DD51}" destId="{7D5907A1-6282-462E-9CCE-65C0D00E8C91}" srcOrd="1" destOrd="0" parTransId="{EFBD31DC-C9E0-49B6-AE3A-C9C33D89C0E6}" sibTransId="{E67E1658-FAC5-4834-B81C-899CB76C88B8}"/>
    <dgm:cxn modelId="{D0F5C603-4A41-43CB-B25D-FC4314130A0D}" type="presOf" srcId="{D37105B7-52BA-4BB4-9F68-82AEFF2CA072}" destId="{83DB86DB-F78B-4609-B331-DB62ED4F9E2D}" srcOrd="0" destOrd="0" presId="urn:microsoft.com/office/officeart/2011/layout/TabList"/>
    <dgm:cxn modelId="{D60E47CE-FE0A-4DD3-8BFE-A59EF0147916}" type="presOf" srcId="{7D5907A1-6282-462E-9CCE-65C0D00E8C91}" destId="{29E30F57-4DC7-45CD-87DF-B31721980FB3}" srcOrd="0" destOrd="0" presId="urn:microsoft.com/office/officeart/2011/layout/TabList"/>
    <dgm:cxn modelId="{B0777E41-2FE6-4994-B824-5D4A12AAC97B}" type="presParOf" srcId="{EF404035-12E5-4762-A966-3B9FB4416F82}" destId="{828D15D3-F597-41DA-9750-0E39553D8D7A}" srcOrd="0" destOrd="0" presId="urn:microsoft.com/office/officeart/2011/layout/TabList"/>
    <dgm:cxn modelId="{9144C2F6-D7DC-40AB-A062-F7B5058B8C46}" type="presParOf" srcId="{828D15D3-F597-41DA-9750-0E39553D8D7A}" destId="{39225F69-71DC-43A0-A498-E81AB847605B}" srcOrd="0" destOrd="0" presId="urn:microsoft.com/office/officeart/2011/layout/TabList"/>
    <dgm:cxn modelId="{7A2DC574-3830-43AF-A3A3-8300A0766515}" type="presParOf" srcId="{828D15D3-F597-41DA-9750-0E39553D8D7A}" destId="{84393345-AABC-4FF4-9FAA-5AF0C908D6AB}" srcOrd="1" destOrd="0" presId="urn:microsoft.com/office/officeart/2011/layout/TabList"/>
    <dgm:cxn modelId="{582976E7-3C98-4109-934A-86E558563AEE}" type="presParOf" srcId="{828D15D3-F597-41DA-9750-0E39553D8D7A}" destId="{A8436A2B-BB4D-46FD-BF90-C761BF046C55}" srcOrd="2" destOrd="0" presId="urn:microsoft.com/office/officeart/2011/layout/TabList"/>
    <dgm:cxn modelId="{92DAD572-3037-4363-89B8-7BA67F9B1345}" type="presParOf" srcId="{EF404035-12E5-4762-A966-3B9FB4416F82}" destId="{83DB86DB-F78B-4609-B331-DB62ED4F9E2D}" srcOrd="1" destOrd="0" presId="urn:microsoft.com/office/officeart/2011/layout/TabList"/>
    <dgm:cxn modelId="{DB2D140A-1F82-4239-A5A8-961BC19518AB}" type="presParOf" srcId="{EF404035-12E5-4762-A966-3B9FB4416F82}" destId="{3411C4C9-BFD8-4D88-9364-ED680EF79659}" srcOrd="2" destOrd="0" presId="urn:microsoft.com/office/officeart/2011/layout/TabList"/>
    <dgm:cxn modelId="{AD54F3CC-557A-4F19-AB17-598127A5188E}" type="presParOf" srcId="{EF404035-12E5-4762-A966-3B9FB4416F82}" destId="{C7531B17-0999-411B-A156-A5C5A1EC9882}" srcOrd="3" destOrd="0" presId="urn:microsoft.com/office/officeart/2011/layout/TabList"/>
    <dgm:cxn modelId="{9A1A6FE4-C1ED-40ED-AA8C-B211D52F9A99}" type="presParOf" srcId="{C7531B17-0999-411B-A156-A5C5A1EC9882}" destId="{1EB129F0-9168-409E-87A7-0523D8042904}" srcOrd="0" destOrd="0" presId="urn:microsoft.com/office/officeart/2011/layout/TabList"/>
    <dgm:cxn modelId="{B1BE3F9E-2651-454E-B049-A25A5216E0FA}" type="presParOf" srcId="{C7531B17-0999-411B-A156-A5C5A1EC9882}" destId="{29E30F57-4DC7-45CD-87DF-B31721980FB3}" srcOrd="1" destOrd="0" presId="urn:microsoft.com/office/officeart/2011/layout/TabList"/>
    <dgm:cxn modelId="{2B2ECF1E-18FA-47CB-9201-49C84CFB81AF}" type="presParOf" srcId="{C7531B17-0999-411B-A156-A5C5A1EC9882}" destId="{A97F1EC0-B1E1-4D73-AEAF-2DE31F3856DC}" srcOrd="2" destOrd="0" presId="urn:microsoft.com/office/officeart/2011/layout/TabList"/>
    <dgm:cxn modelId="{9642B2B0-F8A8-4054-93D1-C47C9BBBBFEB}" type="presParOf" srcId="{EF404035-12E5-4762-A966-3B9FB4416F82}" destId="{212ED05D-338A-4208-BC53-00C3119CD949}" srcOrd="4" destOrd="0" presId="urn:microsoft.com/office/officeart/2011/layout/TabList"/>
    <dgm:cxn modelId="{1A358349-0677-4420-9F76-09544F292DBB}" type="presParOf" srcId="{EF404035-12E5-4762-A966-3B9FB4416F82}" destId="{E541B241-D3A6-442A-97BD-05AFD0C2D197}" srcOrd="5" destOrd="0" presId="urn:microsoft.com/office/officeart/2011/layout/TabList"/>
    <dgm:cxn modelId="{510FE4F4-5406-4F83-BA13-612DADA12611}" type="presParOf" srcId="{EF404035-12E5-4762-A966-3B9FB4416F82}" destId="{94D3CB8E-85B8-469A-B7FE-656131595C82}" srcOrd="6" destOrd="0" presId="urn:microsoft.com/office/officeart/2011/layout/TabList"/>
    <dgm:cxn modelId="{06806604-E783-4632-8CB2-5BF17D2AF023}" type="presParOf" srcId="{94D3CB8E-85B8-469A-B7FE-656131595C82}" destId="{03740BFE-9274-42A0-BEDF-EA4DBFD8FECC}" srcOrd="0" destOrd="0" presId="urn:microsoft.com/office/officeart/2011/layout/TabList"/>
    <dgm:cxn modelId="{0712DC13-21E7-4E90-9CB0-CDAC686A2CAC}" type="presParOf" srcId="{94D3CB8E-85B8-469A-B7FE-656131595C82}" destId="{A327C3CD-F48C-4369-A9C3-4B02D60F0956}" srcOrd="1" destOrd="0" presId="urn:microsoft.com/office/officeart/2011/layout/TabList"/>
    <dgm:cxn modelId="{CD5BCB40-7547-4DAF-812B-7FE73F9A0720}" type="presParOf" srcId="{94D3CB8E-85B8-469A-B7FE-656131595C82}" destId="{5B6FDCFF-4C23-452D-B063-799E0305ECE8}" srcOrd="2" destOrd="0" presId="urn:microsoft.com/office/officeart/2011/layout/TabList"/>
    <dgm:cxn modelId="{1A3BCAF8-12C6-494D-928D-E740FDBEC2F8}" type="presParOf" srcId="{EF404035-12E5-4762-A966-3B9FB4416F82}" destId="{C116BC7B-1867-4A51-8C1F-F8CA6220A0EE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CE644E-09DC-4CBD-B458-DCD0A4E5453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1A230A19-9EAD-4C2E-A45B-13DF5A47E68E}">
      <dgm:prSet phldrT="[Text]" custT="1"/>
      <dgm:spPr/>
      <dgm:t>
        <a:bodyPr/>
        <a:lstStyle/>
        <a:p>
          <a:r>
            <a:rPr lang="hr-HR" sz="3500" dirty="0" smtClean="0"/>
            <a:t>Nova web stranica i mobilna aplikacija</a:t>
          </a:r>
          <a:endParaRPr lang="hr-HR" sz="3500" dirty="0"/>
        </a:p>
      </dgm:t>
    </dgm:pt>
    <dgm:pt modelId="{78C6E3D7-6153-434F-8F79-198C23BB9C06}" type="parTrans" cxnId="{0CA6827E-BA05-48F1-B971-0050098889EA}">
      <dgm:prSet/>
      <dgm:spPr/>
      <dgm:t>
        <a:bodyPr/>
        <a:lstStyle/>
        <a:p>
          <a:endParaRPr lang="hr-HR" sz="3500"/>
        </a:p>
      </dgm:t>
    </dgm:pt>
    <dgm:pt modelId="{53DF38A1-EF6A-4D34-98B7-4544F0ABED15}" type="sibTrans" cxnId="{0CA6827E-BA05-48F1-B971-0050098889EA}">
      <dgm:prSet/>
      <dgm:spPr/>
      <dgm:t>
        <a:bodyPr/>
        <a:lstStyle/>
        <a:p>
          <a:endParaRPr lang="hr-HR" sz="3500"/>
        </a:p>
      </dgm:t>
    </dgm:pt>
    <dgm:pt modelId="{1543291F-A009-4DD8-BF6A-18B9CC72EFEE}">
      <dgm:prSet phldrT="[Text]" custT="1"/>
      <dgm:spPr/>
      <dgm:t>
        <a:bodyPr/>
        <a:lstStyle/>
        <a:p>
          <a:r>
            <a:rPr lang="hr-HR" sz="3500" dirty="0" smtClean="0"/>
            <a:t>Najava nailaska autobusa na stajalištima</a:t>
          </a:r>
          <a:endParaRPr lang="hr-HR" sz="3500" dirty="0"/>
        </a:p>
      </dgm:t>
    </dgm:pt>
    <dgm:pt modelId="{8A5C9526-DAF4-45C8-93EE-92EFC0D04908}" type="parTrans" cxnId="{E20B4D45-B138-4211-9FDA-A653DEFF7C9B}">
      <dgm:prSet/>
      <dgm:spPr/>
      <dgm:t>
        <a:bodyPr/>
        <a:lstStyle/>
        <a:p>
          <a:endParaRPr lang="hr-HR" sz="3500"/>
        </a:p>
      </dgm:t>
    </dgm:pt>
    <dgm:pt modelId="{8DBAFAE2-43C8-423F-A825-1DAE1568422B}" type="sibTrans" cxnId="{E20B4D45-B138-4211-9FDA-A653DEFF7C9B}">
      <dgm:prSet/>
      <dgm:spPr/>
      <dgm:t>
        <a:bodyPr/>
        <a:lstStyle/>
        <a:p>
          <a:endParaRPr lang="hr-HR" sz="3500"/>
        </a:p>
      </dgm:t>
    </dgm:pt>
    <dgm:pt modelId="{0FA47297-FF07-493A-8B29-D11C2659AF6D}">
      <dgm:prSet phldrT="[Text]" custT="1"/>
      <dgm:spPr/>
      <dgm:t>
        <a:bodyPr/>
        <a:lstStyle/>
        <a:p>
          <a:r>
            <a:rPr lang="hr-HR" sz="3500" dirty="0" smtClean="0"/>
            <a:t>Prodaja na kioscima</a:t>
          </a:r>
          <a:endParaRPr lang="hr-HR" sz="3500" dirty="0"/>
        </a:p>
      </dgm:t>
    </dgm:pt>
    <dgm:pt modelId="{817B37BE-81F7-42C6-A095-867783F97264}" type="sibTrans" cxnId="{D723FC5E-4E0C-4A49-AB1E-7078495EC6EA}">
      <dgm:prSet/>
      <dgm:spPr/>
      <dgm:t>
        <a:bodyPr/>
        <a:lstStyle/>
        <a:p>
          <a:endParaRPr lang="hr-HR" sz="3500"/>
        </a:p>
      </dgm:t>
    </dgm:pt>
    <dgm:pt modelId="{A3C468F2-43CC-467B-9EDA-054161E8DC28}" type="parTrans" cxnId="{D723FC5E-4E0C-4A49-AB1E-7078495EC6EA}">
      <dgm:prSet/>
      <dgm:spPr/>
      <dgm:t>
        <a:bodyPr/>
        <a:lstStyle/>
        <a:p>
          <a:endParaRPr lang="hr-HR" sz="3500"/>
        </a:p>
      </dgm:t>
    </dgm:pt>
    <dgm:pt modelId="{F271D7EC-81EA-48F0-A90F-D8513A3C7279}" type="pres">
      <dgm:prSet presAssocID="{A9CE644E-09DC-4CBD-B458-DCD0A4E545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0ACCCD0-564D-4CEC-A7D2-2CD7C5B529A3}" type="pres">
      <dgm:prSet presAssocID="{1A230A19-9EAD-4C2E-A45B-13DF5A47E68E}" presName="linNode" presStyleCnt="0"/>
      <dgm:spPr/>
    </dgm:pt>
    <dgm:pt modelId="{54C23853-6E20-4649-B355-D2F873B933A5}" type="pres">
      <dgm:prSet presAssocID="{1A230A19-9EAD-4C2E-A45B-13DF5A47E68E}" presName="parentText" presStyleLbl="node1" presStyleIdx="0" presStyleCnt="3" custScaleX="337362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2C122CB-1CCE-4134-8DF9-08C88B5C640C}" type="pres">
      <dgm:prSet presAssocID="{53DF38A1-EF6A-4D34-98B7-4544F0ABED15}" presName="sp" presStyleCnt="0"/>
      <dgm:spPr/>
    </dgm:pt>
    <dgm:pt modelId="{4FAED625-C37C-4FF1-B912-8D502854CE18}" type="pres">
      <dgm:prSet presAssocID="{0FA47297-FF07-493A-8B29-D11C2659AF6D}" presName="linNode" presStyleCnt="0"/>
      <dgm:spPr/>
    </dgm:pt>
    <dgm:pt modelId="{9F231EAE-C0DD-44A7-8495-47BD312DDCF0}" type="pres">
      <dgm:prSet presAssocID="{0FA47297-FF07-493A-8B29-D11C2659AF6D}" presName="parentText" presStyleLbl="node1" presStyleIdx="1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247C86B-E4DB-45E0-87A1-F60831FB1752}" type="pres">
      <dgm:prSet presAssocID="{817B37BE-81F7-42C6-A095-867783F97264}" presName="sp" presStyleCnt="0"/>
      <dgm:spPr/>
    </dgm:pt>
    <dgm:pt modelId="{57DDC097-E20F-4C1F-B85A-C9EA5C66A89D}" type="pres">
      <dgm:prSet presAssocID="{1543291F-A009-4DD8-BF6A-18B9CC72EFEE}" presName="linNode" presStyleCnt="0"/>
      <dgm:spPr/>
    </dgm:pt>
    <dgm:pt modelId="{4F09EF5D-8570-43C9-B72C-6BBC9EA8132E}" type="pres">
      <dgm:prSet presAssocID="{1543291F-A009-4DD8-BF6A-18B9CC72EFEE}" presName="parentText" presStyleLbl="node1" presStyleIdx="2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58A8CBB-6948-4E07-B872-5591C57FCA4A}" type="presOf" srcId="{1A230A19-9EAD-4C2E-A45B-13DF5A47E68E}" destId="{54C23853-6E20-4649-B355-D2F873B933A5}" srcOrd="0" destOrd="0" presId="urn:microsoft.com/office/officeart/2005/8/layout/vList5"/>
    <dgm:cxn modelId="{E20B4D45-B138-4211-9FDA-A653DEFF7C9B}" srcId="{A9CE644E-09DC-4CBD-B458-DCD0A4E5453D}" destId="{1543291F-A009-4DD8-BF6A-18B9CC72EFEE}" srcOrd="2" destOrd="0" parTransId="{8A5C9526-DAF4-45C8-93EE-92EFC0D04908}" sibTransId="{8DBAFAE2-43C8-423F-A825-1DAE1568422B}"/>
    <dgm:cxn modelId="{0CA6827E-BA05-48F1-B971-0050098889EA}" srcId="{A9CE644E-09DC-4CBD-B458-DCD0A4E5453D}" destId="{1A230A19-9EAD-4C2E-A45B-13DF5A47E68E}" srcOrd="0" destOrd="0" parTransId="{78C6E3D7-6153-434F-8F79-198C23BB9C06}" sibTransId="{53DF38A1-EF6A-4D34-98B7-4544F0ABED15}"/>
    <dgm:cxn modelId="{0D5E131C-8C65-48A9-A0B6-F5FB128AAAA1}" type="presOf" srcId="{0FA47297-FF07-493A-8B29-D11C2659AF6D}" destId="{9F231EAE-C0DD-44A7-8495-47BD312DDCF0}" srcOrd="0" destOrd="0" presId="urn:microsoft.com/office/officeart/2005/8/layout/vList5"/>
    <dgm:cxn modelId="{9F841ADE-B1AD-42BD-9036-4A34B2DA9A69}" type="presOf" srcId="{A9CE644E-09DC-4CBD-B458-DCD0A4E5453D}" destId="{F271D7EC-81EA-48F0-A90F-D8513A3C7279}" srcOrd="0" destOrd="0" presId="urn:microsoft.com/office/officeart/2005/8/layout/vList5"/>
    <dgm:cxn modelId="{D723FC5E-4E0C-4A49-AB1E-7078495EC6EA}" srcId="{A9CE644E-09DC-4CBD-B458-DCD0A4E5453D}" destId="{0FA47297-FF07-493A-8B29-D11C2659AF6D}" srcOrd="1" destOrd="0" parTransId="{A3C468F2-43CC-467B-9EDA-054161E8DC28}" sibTransId="{817B37BE-81F7-42C6-A095-867783F97264}"/>
    <dgm:cxn modelId="{7F8D75CF-4B85-49AB-B9A5-3DCCFA87E3CF}" type="presOf" srcId="{1543291F-A009-4DD8-BF6A-18B9CC72EFEE}" destId="{4F09EF5D-8570-43C9-B72C-6BBC9EA8132E}" srcOrd="0" destOrd="0" presId="urn:microsoft.com/office/officeart/2005/8/layout/vList5"/>
    <dgm:cxn modelId="{217C79E4-8811-4A50-B98E-7D279E7A22F9}" type="presParOf" srcId="{F271D7EC-81EA-48F0-A90F-D8513A3C7279}" destId="{C0ACCCD0-564D-4CEC-A7D2-2CD7C5B529A3}" srcOrd="0" destOrd="0" presId="urn:microsoft.com/office/officeart/2005/8/layout/vList5"/>
    <dgm:cxn modelId="{17615485-CC4E-4D65-8C97-3C90E6D72C5C}" type="presParOf" srcId="{C0ACCCD0-564D-4CEC-A7D2-2CD7C5B529A3}" destId="{54C23853-6E20-4649-B355-D2F873B933A5}" srcOrd="0" destOrd="0" presId="urn:microsoft.com/office/officeart/2005/8/layout/vList5"/>
    <dgm:cxn modelId="{A4466F80-A57C-4C05-8677-25A377B43127}" type="presParOf" srcId="{F271D7EC-81EA-48F0-A90F-D8513A3C7279}" destId="{02C122CB-1CCE-4134-8DF9-08C88B5C640C}" srcOrd="1" destOrd="0" presId="urn:microsoft.com/office/officeart/2005/8/layout/vList5"/>
    <dgm:cxn modelId="{0C1F148F-F4B5-435F-9D5A-2D19446D53C8}" type="presParOf" srcId="{F271D7EC-81EA-48F0-A90F-D8513A3C7279}" destId="{4FAED625-C37C-4FF1-B912-8D502854CE18}" srcOrd="2" destOrd="0" presId="urn:microsoft.com/office/officeart/2005/8/layout/vList5"/>
    <dgm:cxn modelId="{CF88DE09-6057-4731-A1CE-761F3608F802}" type="presParOf" srcId="{4FAED625-C37C-4FF1-B912-8D502854CE18}" destId="{9F231EAE-C0DD-44A7-8495-47BD312DDCF0}" srcOrd="0" destOrd="0" presId="urn:microsoft.com/office/officeart/2005/8/layout/vList5"/>
    <dgm:cxn modelId="{C569E218-C929-4D09-B548-790F56EA127D}" type="presParOf" srcId="{F271D7EC-81EA-48F0-A90F-D8513A3C7279}" destId="{B247C86B-E4DB-45E0-87A1-F60831FB1752}" srcOrd="3" destOrd="0" presId="urn:microsoft.com/office/officeart/2005/8/layout/vList5"/>
    <dgm:cxn modelId="{F2A70BDD-F40C-4AB1-954A-4D845BED554D}" type="presParOf" srcId="{F271D7EC-81EA-48F0-A90F-D8513A3C7279}" destId="{57DDC097-E20F-4C1F-B85A-C9EA5C66A89D}" srcOrd="4" destOrd="0" presId="urn:microsoft.com/office/officeart/2005/8/layout/vList5"/>
    <dgm:cxn modelId="{6F33F899-4096-43E7-8EAB-3B2DFE949246}" type="presParOf" srcId="{57DDC097-E20F-4C1F-B85A-C9EA5C66A89D}" destId="{4F09EF5D-8570-43C9-B72C-6BBC9EA8132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FDCFF-4C23-452D-B063-799E0305ECE8}">
      <dsp:nvSpPr>
        <dsp:cNvPr id="0" name=""/>
        <dsp:cNvSpPr/>
      </dsp:nvSpPr>
      <dsp:spPr>
        <a:xfrm>
          <a:off x="558959" y="4227317"/>
          <a:ext cx="9080843" cy="0"/>
        </a:xfrm>
        <a:prstGeom prst="line">
          <a:avLst/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7F1EC0-B1E1-4D73-AEAF-2DE31F3856DC}">
      <dsp:nvSpPr>
        <dsp:cNvPr id="0" name=""/>
        <dsp:cNvSpPr/>
      </dsp:nvSpPr>
      <dsp:spPr>
        <a:xfrm>
          <a:off x="549544" y="2411617"/>
          <a:ext cx="9080843" cy="0"/>
        </a:xfrm>
        <a:prstGeom prst="line">
          <a:avLst/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436A2B-BB4D-46FD-BF90-C761BF046C55}">
      <dsp:nvSpPr>
        <dsp:cNvPr id="0" name=""/>
        <dsp:cNvSpPr/>
      </dsp:nvSpPr>
      <dsp:spPr>
        <a:xfrm>
          <a:off x="505275" y="595917"/>
          <a:ext cx="9080843" cy="0"/>
        </a:xfrm>
        <a:prstGeom prst="line">
          <a:avLst/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25F69-71DC-43A0-A498-E81AB847605B}">
      <dsp:nvSpPr>
        <dsp:cNvPr id="0" name=""/>
        <dsp:cNvSpPr/>
      </dsp:nvSpPr>
      <dsp:spPr>
        <a:xfrm>
          <a:off x="2866294" y="664"/>
          <a:ext cx="6719823" cy="595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b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300" kern="1200" dirty="0"/>
        </a:p>
      </dsp:txBody>
      <dsp:txXfrm>
        <a:off x="2866294" y="664"/>
        <a:ext cx="6719823" cy="595253"/>
      </dsp:txXfrm>
    </dsp:sp>
    <dsp:sp modelId="{84393345-AABC-4FF4-9FAA-5AF0C908D6AB}">
      <dsp:nvSpPr>
        <dsp:cNvPr id="0" name=""/>
        <dsp:cNvSpPr/>
      </dsp:nvSpPr>
      <dsp:spPr>
        <a:xfrm>
          <a:off x="28550" y="26682"/>
          <a:ext cx="4382122" cy="56089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cap="none" dirty="0" smtClean="0">
              <a:solidFill>
                <a:schemeClr val="tx1"/>
              </a:solidFill>
            </a:rPr>
            <a:t>Prometni centar </a:t>
          </a:r>
          <a:endParaRPr lang="hr-HR" sz="2400" b="1" kern="1200" dirty="0"/>
        </a:p>
      </dsp:txBody>
      <dsp:txXfrm>
        <a:off x="55936" y="54068"/>
        <a:ext cx="4327350" cy="533509"/>
      </dsp:txXfrm>
    </dsp:sp>
    <dsp:sp modelId="{83DB86DB-F78B-4609-B331-DB62ED4F9E2D}">
      <dsp:nvSpPr>
        <dsp:cNvPr id="0" name=""/>
        <dsp:cNvSpPr/>
      </dsp:nvSpPr>
      <dsp:spPr>
        <a:xfrm>
          <a:off x="0" y="595917"/>
          <a:ext cx="9080843" cy="11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cap="none" dirty="0" smtClean="0">
              <a:solidFill>
                <a:schemeClr val="tx1"/>
              </a:solidFill>
            </a:rPr>
            <a:t>unaprijeđuje planiranje te upravljanje i nadzor prometa, </a:t>
          </a:r>
          <a:endParaRPr lang="hr-H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cap="none" dirty="0" smtClean="0">
              <a:solidFill>
                <a:schemeClr val="tx1"/>
              </a:solidFill>
            </a:rPr>
            <a:t>optimizaciju rada linija, vozila i vozača</a:t>
          </a:r>
          <a:endParaRPr lang="hr-H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cap="none" dirty="0" smtClean="0">
              <a:solidFill>
                <a:schemeClr val="tx1"/>
              </a:solidFill>
            </a:rPr>
            <a:t>povećanje atraktivnosti JPP u potpunosti usklađenog s prijevoznim potrebama </a:t>
          </a:r>
          <a:endParaRPr lang="hr-HR" sz="1800" kern="1200" dirty="0"/>
        </a:p>
      </dsp:txBody>
      <dsp:txXfrm>
        <a:off x="0" y="595917"/>
        <a:ext cx="9080843" cy="1190684"/>
      </dsp:txXfrm>
    </dsp:sp>
    <dsp:sp modelId="{1EB129F0-9168-409E-87A7-0523D8042904}">
      <dsp:nvSpPr>
        <dsp:cNvPr id="0" name=""/>
        <dsp:cNvSpPr/>
      </dsp:nvSpPr>
      <dsp:spPr>
        <a:xfrm>
          <a:off x="2910564" y="1808126"/>
          <a:ext cx="6719823" cy="595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b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300" kern="1200" dirty="0"/>
        </a:p>
      </dsp:txBody>
      <dsp:txXfrm>
        <a:off x="2910564" y="1808126"/>
        <a:ext cx="6719823" cy="595253"/>
      </dsp:txXfrm>
    </dsp:sp>
    <dsp:sp modelId="{29E30F57-4DC7-45CD-87DF-B31721980FB3}">
      <dsp:nvSpPr>
        <dsp:cNvPr id="0" name=""/>
        <dsp:cNvSpPr/>
      </dsp:nvSpPr>
      <dsp:spPr>
        <a:xfrm>
          <a:off x="14006" y="1816364"/>
          <a:ext cx="4559198" cy="59525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cap="none" dirty="0" smtClean="0">
              <a:solidFill>
                <a:schemeClr val="tx1"/>
              </a:solidFill>
            </a:rPr>
            <a:t>E-ticketing</a:t>
          </a:r>
          <a:endParaRPr lang="hr-HR" sz="2400" b="1" kern="1200" dirty="0"/>
        </a:p>
      </dsp:txBody>
      <dsp:txXfrm>
        <a:off x="43069" y="1845427"/>
        <a:ext cx="4501072" cy="566190"/>
      </dsp:txXfrm>
    </dsp:sp>
    <dsp:sp modelId="{212ED05D-338A-4208-BC53-00C3119CD949}">
      <dsp:nvSpPr>
        <dsp:cNvPr id="0" name=""/>
        <dsp:cNvSpPr/>
      </dsp:nvSpPr>
      <dsp:spPr>
        <a:xfrm>
          <a:off x="0" y="2411617"/>
          <a:ext cx="9080843" cy="11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cap="none" dirty="0" smtClean="0">
              <a:solidFill>
                <a:schemeClr val="tx1"/>
              </a:solidFill>
            </a:rPr>
            <a:t>povećanje prihoda, </a:t>
          </a:r>
          <a:endParaRPr lang="hr-H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cap="none" dirty="0" smtClean="0">
              <a:solidFill>
                <a:schemeClr val="tx1"/>
              </a:solidFill>
            </a:rPr>
            <a:t>podizanje kvalitete usluga prijevoza, </a:t>
          </a:r>
          <a:endParaRPr lang="hr-H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cap="none" dirty="0" smtClean="0">
              <a:solidFill>
                <a:schemeClr val="tx1"/>
              </a:solidFill>
            </a:rPr>
            <a:t>potrebni podaci za izradu kvalitetnih voznih redova</a:t>
          </a:r>
          <a:endParaRPr lang="hr-HR" sz="1800" kern="1200" dirty="0"/>
        </a:p>
      </dsp:txBody>
      <dsp:txXfrm>
        <a:off x="0" y="2411617"/>
        <a:ext cx="9080843" cy="1190684"/>
      </dsp:txXfrm>
    </dsp:sp>
    <dsp:sp modelId="{03740BFE-9274-42A0-BEDF-EA4DBFD8FECC}">
      <dsp:nvSpPr>
        <dsp:cNvPr id="0" name=""/>
        <dsp:cNvSpPr/>
      </dsp:nvSpPr>
      <dsp:spPr>
        <a:xfrm>
          <a:off x="2919978" y="3632064"/>
          <a:ext cx="6719823" cy="595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b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300" kern="1200"/>
        </a:p>
      </dsp:txBody>
      <dsp:txXfrm>
        <a:off x="2919978" y="3632064"/>
        <a:ext cx="6719823" cy="595253"/>
      </dsp:txXfrm>
    </dsp:sp>
    <dsp:sp modelId="{A327C3CD-F48C-4369-A9C3-4B02D60F0956}">
      <dsp:nvSpPr>
        <dsp:cNvPr id="0" name=""/>
        <dsp:cNvSpPr/>
      </dsp:nvSpPr>
      <dsp:spPr>
        <a:xfrm>
          <a:off x="11675" y="3623826"/>
          <a:ext cx="4596857" cy="59525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/>
            <a:t>Softverska rješenja</a:t>
          </a:r>
          <a:endParaRPr lang="hr-HR" sz="2400" b="1" kern="1200" dirty="0"/>
        </a:p>
      </dsp:txBody>
      <dsp:txXfrm>
        <a:off x="40738" y="3652889"/>
        <a:ext cx="4538731" cy="566190"/>
      </dsp:txXfrm>
    </dsp:sp>
    <dsp:sp modelId="{C116BC7B-1867-4A51-8C1F-F8CA6220A0EE}">
      <dsp:nvSpPr>
        <dsp:cNvPr id="0" name=""/>
        <dsp:cNvSpPr/>
      </dsp:nvSpPr>
      <dsp:spPr>
        <a:xfrm>
          <a:off x="0" y="4227317"/>
          <a:ext cx="9080843" cy="11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Kvalitetna, brža i jednostavnija izrada voznih redova</a:t>
          </a:r>
          <a:endParaRPr lang="hr-H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Raspored vozača sukladan zakonskim okvirima</a:t>
          </a:r>
          <a:endParaRPr lang="hr-HR" sz="1800" kern="1200" dirty="0"/>
        </a:p>
      </dsp:txBody>
      <dsp:txXfrm>
        <a:off x="0" y="4227317"/>
        <a:ext cx="9080843" cy="11906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23853-6E20-4649-B355-D2F873B933A5}">
      <dsp:nvSpPr>
        <dsp:cNvPr id="0" name=""/>
        <dsp:cNvSpPr/>
      </dsp:nvSpPr>
      <dsp:spPr>
        <a:xfrm>
          <a:off x="372" y="2489"/>
          <a:ext cx="4386463" cy="1643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 smtClean="0"/>
            <a:t>Nova web stranica i mobilna aplikacija</a:t>
          </a:r>
          <a:endParaRPr lang="hr-HR" sz="3500" kern="1200" dirty="0"/>
        </a:p>
      </dsp:txBody>
      <dsp:txXfrm>
        <a:off x="80591" y="82708"/>
        <a:ext cx="4226025" cy="1482865"/>
      </dsp:txXfrm>
    </dsp:sp>
    <dsp:sp modelId="{9F231EAE-C0DD-44A7-8495-47BD312DDCF0}">
      <dsp:nvSpPr>
        <dsp:cNvPr id="0" name=""/>
        <dsp:cNvSpPr/>
      </dsp:nvSpPr>
      <dsp:spPr>
        <a:xfrm>
          <a:off x="372" y="1727958"/>
          <a:ext cx="4382927" cy="1643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 smtClean="0"/>
            <a:t>Prodaja na kioscima</a:t>
          </a:r>
          <a:endParaRPr lang="hr-HR" sz="3500" kern="1200" dirty="0"/>
        </a:p>
      </dsp:txBody>
      <dsp:txXfrm>
        <a:off x="80591" y="1808177"/>
        <a:ext cx="4222489" cy="1482865"/>
      </dsp:txXfrm>
    </dsp:sp>
    <dsp:sp modelId="{4F09EF5D-8570-43C9-B72C-6BBC9EA8132E}">
      <dsp:nvSpPr>
        <dsp:cNvPr id="0" name=""/>
        <dsp:cNvSpPr/>
      </dsp:nvSpPr>
      <dsp:spPr>
        <a:xfrm>
          <a:off x="372" y="3453427"/>
          <a:ext cx="4382927" cy="1643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 smtClean="0"/>
            <a:t>Najava nailaska autobusa na stajalištima</a:t>
          </a:r>
          <a:endParaRPr lang="hr-HR" sz="3500" kern="1200" dirty="0"/>
        </a:p>
      </dsp:txBody>
      <dsp:txXfrm>
        <a:off x="80591" y="3533646"/>
        <a:ext cx="4222489" cy="1482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#2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A93F7-782D-472C-BB7F-11D4DC800481}" type="datetimeFigureOut">
              <a:rPr lang="hr-HR" smtClean="0"/>
              <a:t>25.3.2015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FDF66-001F-454A-AF3D-0833AFE073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6221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FDF66-001F-454A-AF3D-0833AFE073FC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7075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FDF66-001F-454A-AF3D-0833AFE073FC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603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FDF66-001F-454A-AF3D-0833AFE073FC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8846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FDF66-001F-454A-AF3D-0833AFE073FC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3258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FDF66-001F-454A-AF3D-0833AFE073FC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3566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FDF66-001F-454A-AF3D-0833AFE073FC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8146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FDF66-001F-454A-AF3D-0833AFE073FC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2726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FDF66-001F-454A-AF3D-0833AFE073FC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252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FDF66-001F-454A-AF3D-0833AFE073FC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3141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FDF66-001F-454A-AF3D-0833AFE073FC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9612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FDF66-001F-454A-AF3D-0833AFE073FC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8193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FDF66-001F-454A-AF3D-0833AFE073FC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2703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FDF66-001F-454A-AF3D-0833AFE073FC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2318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4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ctrTitle"/>
          </p:nvPr>
        </p:nvSpPr>
        <p:spPr>
          <a:xfrm>
            <a:off x="1229096" y="2438400"/>
            <a:ext cx="8825658" cy="2388408"/>
          </a:xfrm>
        </p:spPr>
        <p:txBody>
          <a:bodyPr/>
          <a:lstStyle/>
          <a:p>
            <a:pPr marL="182880" indent="0" algn="ctr">
              <a:buNone/>
            </a:pPr>
            <a:r>
              <a:rPr lang="hr-HR" sz="5400" b="1" dirty="0" smtClean="0">
                <a:solidFill>
                  <a:schemeClr val="tx2"/>
                </a:solidFill>
              </a:rPr>
              <a:t>Uvođenje IT u </a:t>
            </a:r>
            <a:br>
              <a:rPr lang="hr-HR" sz="5400" b="1" dirty="0" smtClean="0">
                <a:solidFill>
                  <a:schemeClr val="tx2"/>
                </a:solidFill>
              </a:rPr>
            </a:br>
            <a:r>
              <a:rPr lang="hr-HR" sz="5400" b="1" dirty="0" smtClean="0">
                <a:solidFill>
                  <a:schemeClr val="tx2"/>
                </a:solidFill>
              </a:rPr>
              <a:t>KD Autotrolej d.o.o Rijeka</a:t>
            </a:r>
            <a:endParaRPr lang="hr-HR" sz="5400" b="1" dirty="0">
              <a:solidFill>
                <a:schemeClr val="tx2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227" y="511876"/>
            <a:ext cx="18288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095" y="511876"/>
            <a:ext cx="93345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niOkvir 2"/>
          <p:cNvSpPr txBox="1"/>
          <p:nvPr/>
        </p:nvSpPr>
        <p:spPr>
          <a:xfrm>
            <a:off x="395536" y="60932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Rijeka, 26.3.2015.</a:t>
            </a:r>
            <a:endParaRPr lang="hr-HR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9776937" y="6150668"/>
            <a:ext cx="17363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50000"/>
              </a:lnSpc>
              <a:buFont typeface="Wingdings" panose="05000000000000000000" pitchFamily="2" charset="2"/>
              <a:buChar char="q"/>
              <a:defRPr sz="2600">
                <a:solidFill>
                  <a:srgbClr val="63C147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just">
              <a:lnSpc>
                <a:spcPct val="150000"/>
              </a:lnSpc>
              <a:buFont typeface="Wingdings" panose="05000000000000000000" pitchFamily="2" charset="2"/>
              <a:buChar char="q"/>
              <a:defRPr sz="2600">
                <a:solidFill>
                  <a:srgbClr val="63C147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just">
              <a:lnSpc>
                <a:spcPct val="150000"/>
              </a:lnSpc>
              <a:buFont typeface="Wingdings" panose="05000000000000000000" pitchFamily="2" charset="2"/>
              <a:buChar char="q"/>
              <a:defRPr sz="2600">
                <a:solidFill>
                  <a:srgbClr val="63C147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just">
              <a:lnSpc>
                <a:spcPct val="150000"/>
              </a:lnSpc>
              <a:buFont typeface="Wingdings" panose="05000000000000000000" pitchFamily="2" charset="2"/>
              <a:buChar char="q"/>
              <a:defRPr sz="2600">
                <a:solidFill>
                  <a:srgbClr val="63C147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just">
              <a:lnSpc>
                <a:spcPct val="150000"/>
              </a:lnSpc>
              <a:buFont typeface="Wingdings" panose="05000000000000000000" pitchFamily="2" charset="2"/>
              <a:buChar char="q"/>
              <a:defRPr sz="2600">
                <a:solidFill>
                  <a:srgbClr val="63C147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600">
                <a:solidFill>
                  <a:srgbClr val="63C147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600">
                <a:solidFill>
                  <a:srgbClr val="63C147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600">
                <a:solidFill>
                  <a:srgbClr val="63C147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600">
                <a:solidFill>
                  <a:srgbClr val="63C147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buFontTx/>
              <a:buNone/>
            </a:pPr>
            <a:r>
              <a:rPr lang="hr-HR" altLang="sr-Latn-RS" sz="1800" b="1" dirty="0" smtClean="0">
                <a:solidFill>
                  <a:schemeClr val="tx1"/>
                </a:solidFill>
                <a:latin typeface="+mj-lt"/>
              </a:rPr>
              <a:t>Robert Mrvčić</a:t>
            </a:r>
            <a:endParaRPr lang="fr-FR" altLang="sr-Latn-RS" sz="1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050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Rezervirano mjesto sadržaja 1"/>
          <p:cNvSpPr>
            <a:spLocks noGrp="1"/>
          </p:cNvSpPr>
          <p:nvPr>
            <p:ph idx="1"/>
          </p:nvPr>
        </p:nvSpPr>
        <p:spPr>
          <a:xfrm>
            <a:off x="485473" y="2036442"/>
            <a:ext cx="5890613" cy="4195481"/>
          </a:xfrm>
        </p:spPr>
        <p:txBody>
          <a:bodyPr>
            <a:noAutofit/>
          </a:bodyPr>
          <a:lstStyle/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hr-HR" sz="2300" b="1" kern="0" dirty="0" smtClean="0"/>
              <a:t>Oprema </a:t>
            </a:r>
            <a:r>
              <a:rPr lang="hr-HR" sz="2300" b="1" kern="0" dirty="0"/>
              <a:t>za vozila uključuje</a:t>
            </a:r>
            <a:r>
              <a:rPr lang="hr-HR" sz="2300" b="1" kern="0" dirty="0" smtClean="0"/>
              <a:t>: </a:t>
            </a:r>
            <a:r>
              <a:rPr lang="hr-HR" sz="2300" kern="0" dirty="0" smtClean="0"/>
              <a:t>vozačko </a:t>
            </a:r>
            <a:r>
              <a:rPr lang="hr-HR" sz="2300" kern="0" dirty="0"/>
              <a:t>računalo (VR</a:t>
            </a:r>
            <a:r>
              <a:rPr lang="hr-HR" sz="2300" kern="0" dirty="0" smtClean="0"/>
              <a:t>), autorizacijsko </a:t>
            </a:r>
            <a:r>
              <a:rPr lang="hr-HR" sz="2300" kern="0" dirty="0"/>
              <a:t>komunikacijski uređaj (AKU</a:t>
            </a:r>
            <a:r>
              <a:rPr lang="hr-HR" sz="2300" kern="0" dirty="0" smtClean="0"/>
              <a:t>), validator </a:t>
            </a:r>
            <a:r>
              <a:rPr lang="hr-HR" sz="2300" kern="0" dirty="0"/>
              <a:t>kartica (VK</a:t>
            </a:r>
            <a:r>
              <a:rPr lang="hr-HR" sz="2300" kern="0" dirty="0" smtClean="0"/>
              <a:t>), brojač </a:t>
            </a:r>
            <a:r>
              <a:rPr lang="hr-HR" sz="2300" kern="0" dirty="0"/>
              <a:t>putnika (</a:t>
            </a:r>
            <a:r>
              <a:rPr lang="hr-HR" sz="2300" kern="0" dirty="0" smtClean="0"/>
              <a:t>BP)</a:t>
            </a:r>
          </a:p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hr-HR" sz="2300" b="1" kern="0" dirty="0" smtClean="0"/>
              <a:t>Oprema </a:t>
            </a:r>
            <a:r>
              <a:rPr lang="hr-HR" sz="2300" b="1" kern="0" dirty="0"/>
              <a:t>za testiranje i obuku – soba za obuku i simulaciju sadrži: </a:t>
            </a:r>
            <a:r>
              <a:rPr lang="hr-HR" sz="2300" kern="0" dirty="0"/>
              <a:t>vozačko računalo (VR), autorizacijsko komunikacijski uređaj (AKU), validator kartica (VK), uređaj za kontrolu </a:t>
            </a:r>
            <a:r>
              <a:rPr lang="hr-HR" sz="2300" kern="0" dirty="0" smtClean="0"/>
              <a:t>karata</a:t>
            </a:r>
            <a:endParaRPr lang="hr-HR" sz="2300" kern="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hr-HR" b="1" dirty="0" smtClean="0"/>
              <a:t>Oprema sustava </a:t>
            </a:r>
            <a:br>
              <a:rPr lang="hr-HR" b="1" dirty="0" smtClean="0"/>
            </a:br>
            <a:r>
              <a:rPr lang="hr-HR" b="1" dirty="0" smtClean="0"/>
              <a:t>e-ticketinga:</a:t>
            </a:r>
            <a:endParaRPr lang="hr-HR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220" y="2110582"/>
            <a:ext cx="4926227" cy="369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21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Softver za izradu </a:t>
            </a:r>
            <a:br>
              <a:rPr lang="hr-HR" b="1" dirty="0" smtClean="0"/>
            </a:br>
            <a:r>
              <a:rPr lang="hr-HR" b="1" dirty="0" smtClean="0"/>
              <a:t>voznih redova:</a:t>
            </a:r>
            <a:endParaRPr lang="hr-HR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Rezervirano mjesto sadržaja 1"/>
          <p:cNvSpPr>
            <a:spLocks noGrp="1"/>
          </p:cNvSpPr>
          <p:nvPr>
            <p:ph idx="1"/>
          </p:nvPr>
        </p:nvSpPr>
        <p:spPr>
          <a:xfrm>
            <a:off x="436049" y="2003492"/>
            <a:ext cx="5684666" cy="4195481"/>
          </a:xfrm>
        </p:spPr>
        <p:txBody>
          <a:bodyPr>
            <a:normAutofit lnSpcReduction="10000"/>
          </a:bodyPr>
          <a:lstStyle/>
          <a:p>
            <a:pPr marL="388620" algn="just">
              <a:buFont typeface="Courier New" panose="02070309020205020404" pitchFamily="49" charset="0"/>
              <a:buChar char="o"/>
            </a:pPr>
            <a:r>
              <a:rPr lang="hr-HR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Jednostavna izrada voznih redova za lokalne i županijske linije</a:t>
            </a:r>
          </a:p>
          <a:p>
            <a:pPr marL="388620" algn="just">
              <a:buFont typeface="Courier New" panose="02070309020205020404" pitchFamily="49" charset="0"/>
              <a:buChar char="o"/>
            </a:pPr>
            <a:r>
              <a:rPr lang="hr-HR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Raspored </a:t>
            </a:r>
            <a:r>
              <a:rPr lang="hr-HR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rada vozača i vozila po linijama kao podloga izradi rasporeda </a:t>
            </a:r>
            <a:r>
              <a:rPr lang="hr-HR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rada</a:t>
            </a:r>
          </a:p>
          <a:p>
            <a:pPr marL="388620" algn="just">
              <a:buFont typeface="Courier New" panose="02070309020205020404" pitchFamily="49" charset="0"/>
              <a:buChar char="o"/>
            </a:pPr>
            <a:r>
              <a:rPr lang="hr-HR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Vozne redove za putnike oblikovane za objavu na stajalištima</a:t>
            </a:r>
          </a:p>
          <a:p>
            <a:pPr marL="388620" algn="just">
              <a:buFont typeface="Courier New" panose="02070309020205020404" pitchFamily="49" charset="0"/>
              <a:buChar char="o"/>
            </a:pPr>
            <a:r>
              <a:rPr lang="hr-HR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Operativne podatke za </a:t>
            </a:r>
            <a:r>
              <a:rPr lang="hr-HR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liniju</a:t>
            </a:r>
          </a:p>
          <a:p>
            <a:pPr marL="388620" algn="just">
              <a:buFont typeface="Courier New" panose="02070309020205020404" pitchFamily="49" charset="0"/>
              <a:buChar char="o"/>
            </a:pPr>
            <a:r>
              <a:rPr lang="hr-HR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Predefinirani izvještaji</a:t>
            </a:r>
          </a:p>
          <a:p>
            <a:pPr marL="388620" algn="just">
              <a:buFont typeface="Courier New" panose="02070309020205020404" pitchFamily="49" charset="0"/>
              <a:buChar char="o"/>
            </a:pPr>
            <a:r>
              <a:rPr lang="hr-HR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Prebacivanje voznih redova na vozila (vozačka računala) puten GPRS-a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14" y="2003492"/>
            <a:ext cx="5214552" cy="35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01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Softver za raspored vozača i</a:t>
            </a:r>
            <a:br>
              <a:rPr lang="hr-HR" b="1" dirty="0" smtClean="0"/>
            </a:br>
            <a:r>
              <a:rPr lang="hr-HR" b="1" dirty="0" smtClean="0"/>
              <a:t>obradu prometne dokumentacije:</a:t>
            </a:r>
            <a:endParaRPr lang="hr-HR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Rezervirano mjesto sadržaja 1"/>
          <p:cNvSpPr>
            <a:spLocks noGrp="1"/>
          </p:cNvSpPr>
          <p:nvPr>
            <p:ph idx="1"/>
          </p:nvPr>
        </p:nvSpPr>
        <p:spPr>
          <a:xfrm>
            <a:off x="807308" y="1945826"/>
            <a:ext cx="5231027" cy="4195481"/>
          </a:xfrm>
        </p:spPr>
        <p:txBody>
          <a:bodyPr>
            <a:normAutofit/>
          </a:bodyPr>
          <a:lstStyle/>
          <a:p>
            <a:pPr lvl="0" algn="just">
              <a:buFont typeface="Courier New" panose="02070309020205020404" pitchFamily="49" charset="0"/>
              <a:buChar char="o"/>
            </a:pPr>
            <a:r>
              <a:rPr lang="hr-HR" sz="2400" dirty="0" smtClean="0"/>
              <a:t>Planiranje </a:t>
            </a:r>
            <a:r>
              <a:rPr lang="hr-HR" sz="2400" dirty="0"/>
              <a:t>i izradu rasporeda rada vozača i vozila na temelju voznih </a:t>
            </a:r>
            <a:r>
              <a:rPr lang="hr-HR" sz="2400" dirty="0" smtClean="0"/>
              <a:t>redova, a sukladno zakonskim okvirime</a:t>
            </a:r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hr-HR" sz="2400" dirty="0" smtClean="0"/>
              <a:t>Izradu </a:t>
            </a:r>
            <a:r>
              <a:rPr lang="hr-HR" sz="2400" dirty="0"/>
              <a:t>putne dokumentacije,</a:t>
            </a:r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hr-HR" sz="2400" dirty="0" smtClean="0"/>
              <a:t>Obračun </a:t>
            </a:r>
            <a:r>
              <a:rPr lang="hr-HR" sz="2400" dirty="0"/>
              <a:t>sati rada </a:t>
            </a:r>
            <a:r>
              <a:rPr lang="hr-HR" sz="2400" dirty="0" smtClean="0"/>
              <a:t>vozača </a:t>
            </a:r>
            <a:r>
              <a:rPr lang="hr-HR" sz="2400" dirty="0" smtClean="0"/>
              <a:t>– plaće</a:t>
            </a:r>
            <a:endParaRPr lang="hr-HR" sz="2400" dirty="0"/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hr-HR" sz="2400" dirty="0" smtClean="0"/>
              <a:t>Obračun </a:t>
            </a:r>
            <a:r>
              <a:rPr lang="hr-HR" sz="2400" dirty="0"/>
              <a:t>putne </a:t>
            </a:r>
            <a:r>
              <a:rPr lang="hr-HR" sz="2400" dirty="0" smtClean="0"/>
              <a:t>dokumentacije – kilometraža za subvencije.</a:t>
            </a:r>
            <a:endParaRPr lang="hr-HR" sz="2400" dirty="0"/>
          </a:p>
          <a:p>
            <a:pPr lvl="0" algn="just">
              <a:buFont typeface="Courier New" panose="02070309020205020404" pitchFamily="49" charset="0"/>
              <a:buChar char="o"/>
            </a:pP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703" y="2059457"/>
            <a:ext cx="5099221" cy="358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57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Prometni centar:</a:t>
            </a:r>
            <a:endParaRPr lang="hr-HR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Rezervirano mjesto sadržaja 1"/>
          <p:cNvSpPr>
            <a:spLocks noGrp="1"/>
          </p:cNvSpPr>
          <p:nvPr>
            <p:ph idx="1"/>
          </p:nvPr>
        </p:nvSpPr>
        <p:spPr>
          <a:xfrm>
            <a:off x="807308" y="1945826"/>
            <a:ext cx="5231027" cy="4195481"/>
          </a:xfrm>
        </p:spPr>
        <p:txBody>
          <a:bodyPr>
            <a:normAutofit fontScale="92500" lnSpcReduction="10000"/>
          </a:bodyPr>
          <a:lstStyle/>
          <a:p>
            <a:pPr lvl="0" algn="just">
              <a:buFont typeface="Courier New" panose="02070309020205020404" pitchFamily="49" charset="0"/>
              <a:buChar char="o"/>
            </a:pPr>
            <a:r>
              <a:rPr lang="hr-HR" sz="2400" dirty="0"/>
              <a:t>Prometni centar predstavlja središnje mjesto za planiranje, upravljanje, koordinaciju </a:t>
            </a:r>
            <a:r>
              <a:rPr lang="hr-HR" sz="2400" dirty="0" smtClean="0"/>
              <a:t>i nadzor </a:t>
            </a:r>
            <a:r>
              <a:rPr lang="hr-HR" sz="2400" dirty="0"/>
              <a:t>prometa u KD Autotrolej te preduvjet za kvalitetniju uslugu, optimizaciju rada </a:t>
            </a:r>
            <a:r>
              <a:rPr lang="hr-HR" sz="2400" dirty="0" smtClean="0"/>
              <a:t>linija, vozila </a:t>
            </a:r>
            <a:r>
              <a:rPr lang="hr-HR" sz="2400" dirty="0"/>
              <a:t>i vozača </a:t>
            </a:r>
            <a:endParaRPr lang="hr-HR" sz="2400" dirty="0" smtClean="0"/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hr-HR" sz="2400" dirty="0" smtClean="0"/>
              <a:t>Očekivani rezultirati – povećanjem </a:t>
            </a:r>
            <a:r>
              <a:rPr lang="hr-HR" sz="2400" dirty="0"/>
              <a:t>atraktivnosti </a:t>
            </a:r>
            <a:r>
              <a:rPr lang="hr-HR" sz="2400" dirty="0" smtClean="0"/>
              <a:t>javnog prijevoza </a:t>
            </a:r>
            <a:r>
              <a:rPr lang="hr-HR" sz="2400" dirty="0"/>
              <a:t>u potpunosti usklađenog s prijevoznim potrebama, uključujući </a:t>
            </a:r>
            <a:r>
              <a:rPr lang="hr-HR" sz="2400" dirty="0" smtClean="0"/>
              <a:t>prodaju, upravljanje </a:t>
            </a:r>
            <a:r>
              <a:rPr lang="hr-HR" sz="2400" dirty="0"/>
              <a:t>i podizanje razine </a:t>
            </a:r>
            <a:r>
              <a:rPr lang="hr-HR" sz="2400" dirty="0" smtClean="0"/>
              <a:t>usluge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285" y="2018271"/>
            <a:ext cx="5492060" cy="338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57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Budućnost:</a:t>
            </a:r>
            <a:endParaRPr lang="hr-HR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2239954"/>
              </p:ext>
            </p:extLst>
          </p:nvPr>
        </p:nvGraphicFramePr>
        <p:xfrm>
          <a:off x="646111" y="1491048"/>
          <a:ext cx="4387208" cy="5099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73" y="1534018"/>
            <a:ext cx="3736864" cy="1598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73" y="5002149"/>
            <a:ext cx="3736864" cy="1557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74" y="3246733"/>
            <a:ext cx="3736864" cy="162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46522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9908" y="2780928"/>
            <a:ext cx="59554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6000" b="1" dirty="0" smtClean="0">
                <a:ln w="12700">
                  <a:noFill/>
                  <a:prstDash val="solid"/>
                </a:ln>
                <a:latin typeface="Century Gothic" panose="020B0502020202020204" pitchFamily="34" charset="0"/>
              </a:rPr>
              <a:t>Hvala na pažnji</a:t>
            </a:r>
            <a:endParaRPr lang="hr-HR" sz="6000" b="1" dirty="0">
              <a:ln w="12700">
                <a:noFill/>
                <a:prstDash val="solid"/>
              </a:ln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97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O nama:</a:t>
            </a:r>
            <a:endParaRPr lang="hr-HR" b="1" dirty="0"/>
          </a:p>
        </p:txBody>
      </p:sp>
      <p:sp>
        <p:nvSpPr>
          <p:cNvPr id="4" name="Rezervirano mjesto sadržaja 1"/>
          <p:cNvSpPr>
            <a:spLocks noGrp="1"/>
          </p:cNvSpPr>
          <p:nvPr>
            <p:ph idx="1"/>
          </p:nvPr>
        </p:nvSpPr>
        <p:spPr>
          <a:xfrm>
            <a:off x="1103312" y="2052918"/>
            <a:ext cx="4745553" cy="419548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1800" dirty="0" smtClean="0"/>
              <a:t>Grad Rijeka  većinski vlasnik (83,44%), te osam susjednih gradova </a:t>
            </a:r>
            <a:r>
              <a:rPr lang="hr-HR" sz="1800" dirty="0"/>
              <a:t>i općina (16,56</a:t>
            </a:r>
            <a:r>
              <a:rPr lang="hr-HR" sz="1800" dirty="0" smtClean="0"/>
              <a:t>%)</a:t>
            </a:r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1800" dirty="0" smtClean="0"/>
              <a:t>Grad Rijeka – 44 km2 – oko 130.000 stanovnika</a:t>
            </a:r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1800" dirty="0" smtClean="0"/>
              <a:t>13 susjednih gradova i općina –  630 km2 – oko 84.400 stanovnika</a:t>
            </a:r>
            <a:endParaRPr lang="hr-HR" dirty="0"/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hr-HR" dirty="0" smtClean="0"/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hr-H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Rezervirano mjesto slik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1" b="5031"/>
          <a:stretch>
            <a:fillRect/>
          </a:stretch>
        </p:blipFill>
        <p:spPr>
          <a:xfrm>
            <a:off x="6305919" y="2182283"/>
            <a:ext cx="4600978" cy="3546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0204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Javni gradski prijevoz:</a:t>
            </a:r>
            <a:endParaRPr lang="hr-HR" b="1" dirty="0"/>
          </a:p>
        </p:txBody>
      </p:sp>
      <p:sp>
        <p:nvSpPr>
          <p:cNvPr id="4" name="Rezervirano mjesto sadržaja 1"/>
          <p:cNvSpPr>
            <a:spLocks noGrp="1"/>
          </p:cNvSpPr>
          <p:nvPr>
            <p:ph idx="1"/>
          </p:nvPr>
        </p:nvSpPr>
        <p:spPr>
          <a:xfrm>
            <a:off x="1103312" y="2052918"/>
            <a:ext cx="5116255" cy="452087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1800" dirty="0"/>
              <a:t>Obavlja se  prijevoz na 52 linije (49 dnevnih i tri noćne)</a:t>
            </a:r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1800" dirty="0"/>
              <a:t>Ukupna mreža linija 708 kilometara</a:t>
            </a:r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1800" dirty="0"/>
              <a:t>Dnevna povezanost 13 gradova i općina sa županijskim središtem (Grad Rijeka)</a:t>
            </a:r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1800" dirty="0"/>
              <a:t>Godišnje se preveze oko 45.000.000 putnika i ostvari preko 10.000.000 </a:t>
            </a:r>
            <a:r>
              <a:rPr lang="hr-HR" sz="1800" dirty="0" smtClean="0"/>
              <a:t>kilometara</a:t>
            </a:r>
            <a:endParaRPr lang="hr-HR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Rezervirano mjesto slik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4" r="14914"/>
          <a:stretch>
            <a:fillRect/>
          </a:stretch>
        </p:blipFill>
        <p:spPr>
          <a:xfrm>
            <a:off x="6863881" y="2256181"/>
            <a:ext cx="4553601" cy="3460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611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Vozni park:</a:t>
            </a:r>
            <a:endParaRPr lang="hr-HR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Rezervirano mjesto sadržaja 1"/>
          <p:cNvSpPr>
            <a:spLocks noGrp="1"/>
          </p:cNvSpPr>
          <p:nvPr>
            <p:ph idx="1"/>
          </p:nvPr>
        </p:nvSpPr>
        <p:spPr>
          <a:xfrm>
            <a:off x="1103313" y="2052918"/>
            <a:ext cx="4885596" cy="419548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dirty="0" smtClean="0"/>
              <a:t>174 autobusa:</a:t>
            </a:r>
            <a:endParaRPr lang="hr-HR" dirty="0"/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000" dirty="0" smtClean="0"/>
              <a:t>102 solo autobusa (od toga 11 SPP + 11 UNP)</a:t>
            </a: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000" dirty="0" smtClean="0"/>
              <a:t>49 zglobnih autobusa</a:t>
            </a:r>
            <a:endParaRPr lang="hr-HR" sz="2000" dirty="0"/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000" dirty="0" smtClean="0"/>
              <a:t>19 minibusa (10 SPP)</a:t>
            </a: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000" dirty="0" smtClean="0"/>
              <a:t>3 kombi vozila</a:t>
            </a: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000" dirty="0" smtClean="0"/>
              <a:t>1 turistički katni autobus</a:t>
            </a:r>
            <a:endParaRPr lang="hr-HR" sz="2000" dirty="0"/>
          </a:p>
        </p:txBody>
      </p:sp>
      <p:pic>
        <p:nvPicPr>
          <p:cNvPr id="7" name="Rezervirano mjesto slik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236" y="2167164"/>
            <a:ext cx="4536503" cy="3537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55075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Usluge:</a:t>
            </a:r>
            <a:endParaRPr lang="hr-HR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Rezervirano mjesto sadržaja 1"/>
          <p:cNvSpPr>
            <a:spLocks noGrp="1"/>
          </p:cNvSpPr>
          <p:nvPr>
            <p:ph idx="1"/>
          </p:nvPr>
        </p:nvSpPr>
        <p:spPr>
          <a:xfrm>
            <a:off x="1103313" y="2052918"/>
            <a:ext cx="5231584" cy="419548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dirty="0"/>
              <a:t>Javni prijevoz putnika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dirty="0"/>
              <a:t>Organizirani i izvanredni prijevoz putnika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dirty="0"/>
              <a:t>Usluge održavanja vozila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dirty="0"/>
              <a:t>Oglašavanje i prodaja marketinškog prostora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dirty="0"/>
              <a:t>Prijevoz djece školske dobi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dirty="0"/>
              <a:t>Javni gradski bicikli</a:t>
            </a:r>
          </a:p>
        </p:txBody>
      </p:sp>
      <p:pic>
        <p:nvPicPr>
          <p:cNvPr id="8" name="Rezervirano mjesto slik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6" r="12436"/>
          <a:stretch>
            <a:fillRect/>
          </a:stretch>
        </p:blipFill>
        <p:spPr>
          <a:xfrm>
            <a:off x="6632124" y="2184723"/>
            <a:ext cx="4670189" cy="3549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67185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444178" y="679889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199" y="906162"/>
            <a:ext cx="9551773" cy="5114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hr-HR" sz="3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Rezervirano mjesto sadržaja 3"/>
          <p:cNvGraphicFramePr>
            <a:graphicFrameLocks/>
          </p:cNvGraphicFramePr>
          <p:nvPr>
            <p:extLst/>
          </p:nvPr>
        </p:nvGraphicFramePr>
        <p:xfrm>
          <a:off x="500034" y="1635073"/>
          <a:ext cx="9944144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4000" b="1" dirty="0" smtClean="0"/>
              <a:t>Podizanje kvalite prijevoza uvođenjem ITS-a</a:t>
            </a:r>
            <a:endParaRPr lang="hr-HR" sz="4000" b="1" dirty="0"/>
          </a:p>
        </p:txBody>
      </p:sp>
    </p:spTree>
    <p:extLst>
      <p:ext uri="{BB962C8B-B14F-4D97-AF65-F5344CB8AC3E}">
        <p14:creationId xmlns:p14="http://schemas.microsoft.com/office/powerpoint/2010/main" val="3034074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444178" y="679889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27932857"/>
              </p:ext>
            </p:extLst>
          </p:nvPr>
        </p:nvGraphicFramePr>
        <p:xfrm>
          <a:off x="664518" y="1032703"/>
          <a:ext cx="908084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1246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Gradska kartica </a:t>
            </a:r>
            <a:br>
              <a:rPr lang="hr-HR" b="1" dirty="0" smtClean="0"/>
            </a:br>
            <a:r>
              <a:rPr lang="hr-HR" b="1" dirty="0" smtClean="0"/>
              <a:t>Rijeka City Card:</a:t>
            </a:r>
            <a:endParaRPr lang="hr-HR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Rezervirano mjesto sadržaja 1"/>
          <p:cNvSpPr>
            <a:spLocks noGrp="1"/>
          </p:cNvSpPr>
          <p:nvPr>
            <p:ph idx="1"/>
          </p:nvPr>
        </p:nvSpPr>
        <p:spPr>
          <a:xfrm>
            <a:off x="732610" y="2209437"/>
            <a:ext cx="5956515" cy="4195481"/>
          </a:xfrm>
        </p:spPr>
        <p:txBody>
          <a:bodyPr>
            <a:normAutofit/>
          </a:bodyPr>
          <a:lstStyle/>
          <a:p>
            <a:pPr marL="388620" algn="just"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uzoru na mnoge gradove u Europi i Grad Rijeka objedinjuje usluge koje pružaju komunalna i trgovačka društva te ustanove Grada kroz projekt Gradske kartice te ih nudi  svojim građanima na korištenje</a:t>
            </a:r>
          </a:p>
          <a:p>
            <a:pPr marL="388620" algn="just"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Cilj projekta uvođenja Gradske kartice  je pojednostaviti  korisnicima korištenje gradskih usluga, povećati učinkovitost komunalnih i trgovačkih društava i ustanova Grada Rijeke te omogućiti Gradu Rijeci efikasnije praćenje i pružanje javnih usluga</a:t>
            </a: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99" y="2273378"/>
            <a:ext cx="2800973" cy="377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316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Rezervirano mjesto sadržaja 1"/>
          <p:cNvSpPr>
            <a:spLocks noGrp="1"/>
          </p:cNvSpPr>
          <p:nvPr>
            <p:ph idx="1"/>
          </p:nvPr>
        </p:nvSpPr>
        <p:spPr>
          <a:xfrm>
            <a:off x="658468" y="1336226"/>
            <a:ext cx="6483737" cy="4195481"/>
          </a:xfrm>
        </p:spPr>
        <p:txBody>
          <a:bodyPr>
            <a:noAutofit/>
          </a:bodyPr>
          <a:lstStyle/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hr-HR" sz="2400" b="1" kern="0" dirty="0" smtClean="0"/>
              <a:t>Ideja</a:t>
            </a:r>
            <a:r>
              <a:rPr lang="hr-HR" sz="2400" kern="0" dirty="0" smtClean="0"/>
              <a:t> - Jedna </a:t>
            </a:r>
            <a:r>
              <a:rPr lang="hr-HR" sz="2400" kern="0" dirty="0"/>
              <a:t>kartica za sve potrebe naših </a:t>
            </a:r>
            <a:r>
              <a:rPr lang="hr-HR" sz="2400" kern="0" dirty="0" smtClean="0"/>
              <a:t>građana</a:t>
            </a:r>
            <a:endParaRPr lang="hr-HR" sz="2400" kern="0" dirty="0"/>
          </a:p>
          <a:p>
            <a:pPr algn="just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hr-HR" sz="2400" b="1" kern="0" dirty="0" smtClean="0"/>
              <a:t>Novo </a:t>
            </a:r>
            <a:r>
              <a:rPr lang="hr-HR" sz="2400" b="1" kern="0" dirty="0"/>
              <a:t>iskustvo za korisnike </a:t>
            </a:r>
            <a:r>
              <a:rPr lang="hr-HR" sz="2400" b="1" kern="0" dirty="0" smtClean="0"/>
              <a:t>- </a:t>
            </a:r>
            <a:r>
              <a:rPr lang="hr-HR" sz="2400" kern="0" dirty="0" smtClean="0"/>
              <a:t>multifunkcionalna </a:t>
            </a:r>
            <a:r>
              <a:rPr lang="hr-HR" sz="2400" kern="0" dirty="0"/>
              <a:t>kartica  	kartica za više </a:t>
            </a:r>
            <a:r>
              <a:rPr lang="hr-HR" sz="2400" kern="0" dirty="0" smtClean="0"/>
              <a:t>potreba:</a:t>
            </a:r>
          </a:p>
          <a:p>
            <a:pPr lvl="1" algn="just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hr-HR" sz="2400" b="1" kern="0" dirty="0" smtClean="0"/>
              <a:t>identifikacijska </a:t>
            </a:r>
            <a:r>
              <a:rPr lang="hr-HR" sz="2400" b="1" kern="0" dirty="0"/>
              <a:t>kartica </a:t>
            </a:r>
            <a:r>
              <a:rPr lang="hr-HR" sz="2400" kern="0" dirty="0"/>
              <a:t>(mjesečna pokazna karta, mjesečna karta za parkiranje ili člansku iskaznicu za korištenje usluge gradskih knjižnica) + </a:t>
            </a:r>
            <a:endParaRPr lang="hr-HR" sz="2400" kern="0" dirty="0" smtClean="0"/>
          </a:p>
          <a:p>
            <a:pPr lvl="1" algn="just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hr-HR" sz="2400" b="1" kern="0" dirty="0" smtClean="0"/>
              <a:t>platna </a:t>
            </a:r>
            <a:r>
              <a:rPr lang="hr-HR" sz="2400" b="1" kern="0" dirty="0" smtClean="0"/>
              <a:t>kartica </a:t>
            </a:r>
            <a:r>
              <a:rPr lang="hr-HR" sz="2400" kern="0" dirty="0" smtClean="0"/>
              <a:t>(prepaid ili postpaid)</a:t>
            </a:r>
            <a:endParaRPr lang="hr-HR" sz="2400" kern="0" dirty="0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79" y="1408884"/>
            <a:ext cx="2943325" cy="393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673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964</TotalTime>
  <Words>549</Words>
  <Application>Microsoft Office PowerPoint</Application>
  <PresentationFormat>Widescreen</PresentationFormat>
  <Paragraphs>100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Courier New</vt:lpstr>
      <vt:lpstr>Wingdings 3</vt:lpstr>
      <vt:lpstr>Ion</vt:lpstr>
      <vt:lpstr>Uvođenje IT u  KD Autotrolej d.o.o Rijeka</vt:lpstr>
      <vt:lpstr>O nama:</vt:lpstr>
      <vt:lpstr>Javni gradski prijevoz:</vt:lpstr>
      <vt:lpstr>Vozni park:</vt:lpstr>
      <vt:lpstr>Usluge:</vt:lpstr>
      <vt:lpstr>PowerPoint Presentation</vt:lpstr>
      <vt:lpstr>PowerPoint Presentation</vt:lpstr>
      <vt:lpstr>Gradska kartica  Rijeka City Card:</vt:lpstr>
      <vt:lpstr>PowerPoint Presentation</vt:lpstr>
      <vt:lpstr>Oprema sustava  e-ticketinga:</vt:lpstr>
      <vt:lpstr>Softver za izradu  voznih redova:</vt:lpstr>
      <vt:lpstr>Softver za raspored vozača i obradu prometne dokumentacije:</vt:lpstr>
      <vt:lpstr>Prometni centar:</vt:lpstr>
      <vt:lpstr>Budućnost: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KD Autotrolej d.o.o Rijeka</dc:title>
  <dc:creator>Mrvčić Robert</dc:creator>
  <cp:lastModifiedBy>Mrvčić Robert</cp:lastModifiedBy>
  <cp:revision>31</cp:revision>
  <dcterms:created xsi:type="dcterms:W3CDTF">2015-03-03T07:46:34Z</dcterms:created>
  <dcterms:modified xsi:type="dcterms:W3CDTF">2015-03-25T12:05:09Z</dcterms:modified>
</cp:coreProperties>
</file>